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34" y="66"/>
      </p:cViewPr>
      <p:guideLst>
        <p:guide orient="horz" pos="2126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6019" t="19375" r="3783" b="22670"/>
          <a:stretch>
            <a:fillRect/>
          </a:stretch>
        </p:blipFill>
        <p:spPr>
          <a:xfrm>
            <a:off x="2855913" y="3105150"/>
            <a:ext cx="64801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319" y="2537613"/>
            <a:ext cx="1774750" cy="28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140" y="3192780"/>
            <a:ext cx="36925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212590"/>
            <a:ext cx="37369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5173980"/>
            <a:ext cx="362585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319" y="6193137"/>
            <a:ext cx="6633492" cy="34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97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870"/>
            <a:ext cx="3314285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1181870"/>
            <a:ext cx="2323809" cy="37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9980" y="2040255"/>
            <a:ext cx="348424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35480"/>
            <a:ext cx="35960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20000" y="3566762"/>
            <a:ext cx="4590476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271520"/>
            <a:ext cx="318325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654273"/>
            <a:ext cx="6838095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14" grpId="0" animBg="1"/>
      <p:bldP spid="15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77142" y="5930480"/>
            <a:ext cx="552380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3013416"/>
            <a:ext cx="561904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5703506"/>
            <a:ext cx="561903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172197"/>
            <a:ext cx="3647619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39717"/>
            <a:ext cx="1666666" cy="34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30972"/>
            <a:ext cx="2076190" cy="4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97910"/>
            <a:ext cx="67176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4521" y="3838968"/>
            <a:ext cx="2906176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489" y="4629556"/>
            <a:ext cx="1457425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1489" y="5350642"/>
            <a:ext cx="1821782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5464" y="6123855"/>
            <a:ext cx="4164073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196563"/>
            <a:ext cx="3638095" cy="44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998552"/>
            <a:ext cx="3771428" cy="47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788860"/>
            <a:ext cx="10800000" cy="247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16118"/>
            <a:ext cx="7542857" cy="4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