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88" autoAdjust="0"/>
    <p:restoredTop sz="94660"/>
  </p:normalViewPr>
  <p:slideViewPr>
    <p:cSldViewPr showGuides="1">
      <p:cViewPr varScale="1">
        <p:scale>
          <a:sx n="64" d="100"/>
          <a:sy n="64" d="100"/>
        </p:scale>
        <p:origin x="36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B7BE5B-C0DC-4E4C-8A9D-2F2CDB353D59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1E28C-1EED-4D01-98BD-AE444837BB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1E28C-1EED-4D01-98BD-AE444837BB0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1E28C-1EED-4D01-98BD-AE444837BB0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890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43405" y="2015808"/>
            <a:ext cx="8505190" cy="2826385"/>
            <a:chOff x="2902" y="2792"/>
            <a:chExt cx="13394" cy="445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3" y="2792"/>
              <a:ext cx="10040" cy="175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2" y="5489"/>
              <a:ext cx="13395" cy="175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1450"/>
            <a:ext cx="10800000" cy="2161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917512"/>
            <a:ext cx="4622008" cy="92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2000" y="2862238"/>
            <a:ext cx="7080184" cy="92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2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57349"/>
            <a:ext cx="10800000" cy="224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72000" y="1844824"/>
            <a:ext cx="542400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2000" y="3068960"/>
            <a:ext cx="542400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6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343472" y="4653136"/>
            <a:ext cx="201622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472" y="5699319"/>
            <a:ext cx="201622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87888" y="4628200"/>
            <a:ext cx="302433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159896" y="5795896"/>
            <a:ext cx="201622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479376" y="3068960"/>
            <a:ext cx="32403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72000" y="4509120"/>
            <a:ext cx="32403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087888" y="3212976"/>
            <a:ext cx="32403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15880" y="4555719"/>
            <a:ext cx="32403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6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6250" y="5951215"/>
            <a:ext cx="3649670" cy="60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1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1803" y="5733256"/>
            <a:ext cx="4122109" cy="87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6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20000" y="1052736"/>
            <a:ext cx="7824272" cy="554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7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153601"/>
            <a:ext cx="4655215" cy="8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440" y="3215186"/>
            <a:ext cx="5112568" cy="8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</Words>
  <Application>Microsoft Office PowerPoint</Application>
  <PresentationFormat>宽屏</PresentationFormat>
  <Paragraphs>2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