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985" autoAdjust="0"/>
    <p:restoredTop sz="94660"/>
  </p:normalViewPr>
  <p:slideViewPr>
    <p:cSldViewPr showGuides="1">
      <p:cViewPr varScale="1">
        <p:scale>
          <a:sx n="60" d="100"/>
          <a:sy n="60" d="100"/>
        </p:scale>
        <p:origin x="84" y="1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5586" t="16827" r="7271" b="21456"/>
          <a:stretch>
            <a:fillRect/>
          </a:stretch>
        </p:blipFill>
        <p:spPr>
          <a:xfrm>
            <a:off x="3287713" y="3033078"/>
            <a:ext cx="5616575" cy="7918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91469"/>
            <a:ext cx="2723809" cy="82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489200"/>
            <a:ext cx="2389760" cy="91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748764"/>
            <a:ext cx="1990476" cy="419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512136"/>
            <a:ext cx="5857142" cy="4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0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0249"/>
            <a:ext cx="5104761" cy="42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2857" y="1916833"/>
            <a:ext cx="3657142" cy="103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10476" y="3354493"/>
            <a:ext cx="1209523" cy="33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088302"/>
            <a:ext cx="4857142" cy="4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32" y="711890"/>
            <a:ext cx="7920000" cy="223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9D9592E-CEF8-E123-5BE4-56D9B418C9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32" y="2657041"/>
            <a:ext cx="7920000" cy="4378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11E8AC-0704-CE1D-6339-F793976C000F}"/>
              </a:ext>
            </a:extLst>
          </p:cNvPr>
          <p:cNvSpPr/>
          <p:nvPr/>
        </p:nvSpPr>
        <p:spPr bwMode="white">
          <a:xfrm>
            <a:off x="828196" y="3907851"/>
            <a:ext cx="3068389" cy="80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11759E-0A6F-82F9-B576-5EEBDCB8720E}"/>
              </a:ext>
            </a:extLst>
          </p:cNvPr>
          <p:cNvSpPr/>
          <p:nvPr/>
        </p:nvSpPr>
        <p:spPr bwMode="white">
          <a:xfrm>
            <a:off x="828196" y="5226273"/>
            <a:ext cx="1570941" cy="61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C80681-BEDD-7A3E-BFD2-5EA02F9D3F97}"/>
              </a:ext>
            </a:extLst>
          </p:cNvPr>
          <p:cNvSpPr/>
          <p:nvPr/>
        </p:nvSpPr>
        <p:spPr bwMode="white">
          <a:xfrm>
            <a:off x="1008033" y="6146110"/>
            <a:ext cx="911504" cy="57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5AF7CD-3359-8B74-74C2-FBD15992C50E}"/>
              </a:ext>
            </a:extLst>
          </p:cNvPr>
          <p:cNvSpPr/>
          <p:nvPr/>
        </p:nvSpPr>
        <p:spPr bwMode="white">
          <a:xfrm>
            <a:off x="4561805" y="4070849"/>
            <a:ext cx="3068389" cy="80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BDD4FF-A1A0-F8A3-9ADF-2E1AF5B499D9}"/>
              </a:ext>
            </a:extLst>
          </p:cNvPr>
          <p:cNvSpPr/>
          <p:nvPr/>
        </p:nvSpPr>
        <p:spPr bwMode="white">
          <a:xfrm>
            <a:off x="4587501" y="4945567"/>
            <a:ext cx="1570941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9E6579-E995-8F05-463D-ECD95F6F7348}"/>
              </a:ext>
            </a:extLst>
          </p:cNvPr>
          <p:cNvSpPr/>
          <p:nvPr/>
        </p:nvSpPr>
        <p:spPr bwMode="white">
          <a:xfrm>
            <a:off x="4638315" y="6146696"/>
            <a:ext cx="1169654" cy="66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36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8158" y="4451691"/>
            <a:ext cx="2131724" cy="651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5076" y="5540020"/>
            <a:ext cx="1598793" cy="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5076" y="6258169"/>
            <a:ext cx="1554382" cy="34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2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3858" y="4043001"/>
            <a:ext cx="2739934" cy="91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1839" y="5085184"/>
            <a:ext cx="1981833" cy="8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1839" y="6260114"/>
            <a:ext cx="1744892" cy="344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3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22980" y="4700000"/>
            <a:ext cx="3768964" cy="81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39335" y="5908000"/>
            <a:ext cx="4603746" cy="7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3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56" y="1071377"/>
            <a:ext cx="9480456" cy="4949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white">
          <a:xfrm>
            <a:off x="1127448" y="1916832"/>
            <a:ext cx="7056784" cy="396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268760"/>
            <a:ext cx="4123274" cy="1584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5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53333" y="1844824"/>
            <a:ext cx="5904761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3337084"/>
            <a:ext cx="5923809" cy="884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4285" y="4576848"/>
            <a:ext cx="8750147" cy="884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97807F9-9689-13E2-C993-22F8AB7C48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268760"/>
            <a:ext cx="4123274" cy="1584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5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2023-07-25T22:31:43Z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