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65" autoAdjust="0"/>
    <p:restoredTop sz="94660"/>
  </p:normalViewPr>
  <p:slideViewPr>
    <p:cSldViewPr showGuides="1">
      <p:cViewPr varScale="1">
        <p:scale>
          <a:sx n="64" d="100"/>
          <a:sy n="64" d="100"/>
        </p:scale>
        <p:origin x="132" y="66"/>
      </p:cViewPr>
      <p:guideLst>
        <p:guide orient="horz" pos="213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7.xml"/><Relationship Id="rId7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58795" y="2168843"/>
            <a:ext cx="6074410" cy="2520315"/>
            <a:chOff x="4043" y="2792"/>
            <a:chExt cx="9566" cy="3969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4043" y="2792"/>
              <a:ext cx="9567" cy="184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/>
            <a:srcRect l="5490" t="24584" b="18004"/>
            <a:stretch>
              <a:fillRect/>
            </a:stretch>
          </p:blipFill>
          <p:spPr>
            <a:xfrm>
              <a:off x="4575" y="5967"/>
              <a:ext cx="8504" cy="79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440" y="2157095"/>
            <a:ext cx="9009380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03745" y="4004945"/>
            <a:ext cx="2857500" cy="26574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669"/>
            <a:ext cx="4142857" cy="4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01286"/>
            <a:ext cx="4142857" cy="45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30434"/>
            <a:ext cx="5047619" cy="4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59581"/>
            <a:ext cx="3676190" cy="4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479198"/>
            <a:ext cx="8952380" cy="4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9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87197" y="3710360"/>
            <a:ext cx="943754" cy="42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4626" y="4508691"/>
            <a:ext cx="986652" cy="43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3362" y="5307022"/>
            <a:ext cx="1441370" cy="44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5197" y="5315606"/>
            <a:ext cx="969493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3735" y="5315606"/>
            <a:ext cx="986652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75574" y="6122521"/>
            <a:ext cx="446138" cy="42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5022133"/>
            <a:ext cx="3733333" cy="4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5984635"/>
            <a:ext cx="1057141" cy="4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0952" y="1200823"/>
            <a:ext cx="1038095" cy="4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714" y="2097049"/>
            <a:ext cx="1066666" cy="4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7395" y="3284855"/>
            <a:ext cx="6101715" cy="268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107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701165"/>
            <a:ext cx="6576060" cy="246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149540"/>
            <a:ext cx="10800000" cy="262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271751" y="5254719"/>
            <a:ext cx="8980952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71751" y="6074076"/>
            <a:ext cx="446666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995561" y="6083604"/>
            <a:ext cx="266666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117281"/>
            <a:ext cx="6838095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2938065"/>
            <a:ext cx="6961904" cy="4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821430"/>
            <a:ext cx="7697470" cy="288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1"/>
            <a:ext cx="8606483" cy="2952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52"/>
          <a:stretch/>
        </p:blipFill>
        <p:spPr>
          <a:xfrm>
            <a:off x="5589251" y="3140968"/>
            <a:ext cx="5907514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6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050429"/>
            <a:ext cx="4809523" cy="44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994757"/>
            <a:ext cx="3190476" cy="4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815309"/>
            <a:ext cx="3419047" cy="4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965" y="4655185"/>
            <a:ext cx="9009380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2023-07-25T22:43:16Z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