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649" autoAdjust="0"/>
    <p:restoredTop sz="94660"/>
  </p:normalViewPr>
  <p:slideViewPr>
    <p:cSldViewPr showGuides="1">
      <p:cViewPr varScale="1">
        <p:scale>
          <a:sx n="62" d="100"/>
          <a:sy n="62" d="100"/>
        </p:scale>
        <p:origin x="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2024" t="17736" r="1952" b="17162"/>
          <a:stretch>
            <a:fillRect/>
          </a:stretch>
        </p:blipFill>
        <p:spPr>
          <a:xfrm>
            <a:off x="2675890" y="3032760"/>
            <a:ext cx="684022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057863"/>
            <a:ext cx="7266666" cy="4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877023"/>
            <a:ext cx="7038095" cy="4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3705708"/>
            <a:ext cx="7495237" cy="4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4524868"/>
            <a:ext cx="6600000" cy="4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9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2011412"/>
            <a:ext cx="7076189" cy="4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831499"/>
            <a:ext cx="2942857" cy="4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3670658"/>
            <a:ext cx="3371428" cy="4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4490745"/>
            <a:ext cx="5942857" cy="4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199"/>
            <a:ext cx="4400000" cy="4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10817"/>
            <a:ext cx="3200000" cy="48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68555"/>
            <a:ext cx="3666666" cy="4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59581"/>
            <a:ext cx="4171428" cy="45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407535"/>
            <a:ext cx="901573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6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36798" y="3733759"/>
            <a:ext cx="439150" cy="38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9007" y="4502322"/>
            <a:ext cx="3749672" cy="43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5152" y="6157689"/>
            <a:ext cx="278691" cy="32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4899" y="6157689"/>
            <a:ext cx="489822" cy="32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57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4215611"/>
            <a:ext cx="1085714" cy="37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279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3768297"/>
            <a:ext cx="1095238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523" y="3777102"/>
            <a:ext cx="3247619" cy="42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476" y="3777102"/>
            <a:ext cx="2571428" cy="42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9523" y="4702595"/>
            <a:ext cx="1676190" cy="34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2857" y="4702595"/>
            <a:ext cx="1219047" cy="324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643809" y="2974862"/>
            <a:ext cx="2333333" cy="41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8690" y="2673985"/>
            <a:ext cx="2814955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72380" y="4157505"/>
            <a:ext cx="971428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48571" y="4147968"/>
            <a:ext cx="1438095" cy="35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84445"/>
            <a:ext cx="10800000" cy="292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88944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57" y="2031384"/>
            <a:ext cx="2961904" cy="45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6666" y="2966697"/>
            <a:ext cx="1638095" cy="34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43809" y="3835202"/>
            <a:ext cx="980952" cy="32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0725" y="4429760"/>
            <a:ext cx="822769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7215" y="2997200"/>
            <a:ext cx="2816225" cy="284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799965" y="2997200"/>
            <a:ext cx="2816225" cy="2841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752080" y="2997200"/>
            <a:ext cx="2816225" cy="284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