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085" y="67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245" t="21360" r="2382" b="21359"/>
          <a:stretch>
            <a:fillRect/>
          </a:stretch>
        </p:blipFill>
        <p:spPr>
          <a:xfrm>
            <a:off x="2171383" y="2997200"/>
            <a:ext cx="7849235" cy="86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7142" y="2468454"/>
            <a:ext cx="3085714" cy="4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3345357"/>
            <a:ext cx="2276190" cy="3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4174602"/>
            <a:ext cx="2495238" cy="4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76" y="1334187"/>
            <a:ext cx="3885714" cy="4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220592"/>
            <a:ext cx="2971428" cy="36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0952" y="3049810"/>
            <a:ext cx="2733333" cy="4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0000" y="3907622"/>
            <a:ext cx="4828571" cy="4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0952" y="4784496"/>
            <a:ext cx="2514285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0952" y="5604182"/>
            <a:ext cx="2733333" cy="4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34250"/>
            <a:ext cx="10800000" cy="295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709847" y="4011151"/>
            <a:ext cx="523809" cy="47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290799" y="4965984"/>
            <a:ext cx="523809" cy="46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071751" y="5930366"/>
            <a:ext cx="1057142" cy="48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7392035" y="836930"/>
            <a:ext cx="4117340" cy="178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2802969"/>
            <a:ext cx="780952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3079522"/>
            <a:ext cx="533333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3333" y="4290632"/>
            <a:ext cx="685714" cy="4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6980555" y="4500880"/>
            <a:ext cx="5152390" cy="223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3280" y="3232785"/>
            <a:ext cx="66040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19" y="5665547"/>
            <a:ext cx="1057142" cy="4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2717143"/>
            <a:ext cx="819047" cy="3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3012768"/>
            <a:ext cx="542856" cy="36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9" y="4214342"/>
            <a:ext cx="685714" cy="42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b="24354"/>
          <a:stretch>
            <a:fillRect/>
          </a:stretch>
        </p:blipFill>
        <p:spPr>
          <a:xfrm>
            <a:off x="8256270" y="4146550"/>
            <a:ext cx="3738245" cy="260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334517"/>
            <a:ext cx="2009523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4268093"/>
            <a:ext cx="2504761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5125458"/>
            <a:ext cx="3371428" cy="4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6011402"/>
            <a:ext cx="7304761" cy="4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/>
          <a:stretch>
            <a:fillRect/>
          </a:stretch>
        </p:blipFill>
        <p:spPr>
          <a:xfrm>
            <a:off x="4151630" y="4725035"/>
            <a:ext cx="3213100" cy="206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083"/>
            <a:ext cx="4371428" cy="4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73103"/>
            <a:ext cx="7066666" cy="4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59710"/>
            <a:ext cx="10026015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/>
          <a:stretch>
            <a:fillRect/>
          </a:stretch>
        </p:blipFill>
        <p:spPr>
          <a:xfrm>
            <a:off x="4262120" y="4204970"/>
            <a:ext cx="3893820" cy="250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3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8579" y="4193694"/>
            <a:ext cx="3963929" cy="34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5759" y="4869574"/>
            <a:ext cx="1981964" cy="30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5759" y="5530435"/>
            <a:ext cx="2184665" cy="34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3236" y="6198805"/>
            <a:ext cx="4834793" cy="35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zM4MjdlZTBiODhlMzBjYzZlYzAxNzU4NmVhYWE0ZWI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卡噗喵</cp:lastModifiedBy>
  <cp:revision>64</cp:revision>
  <dcterms:created xsi:type="dcterms:W3CDTF">2015-09-16T06:44:00Z</dcterms:created>
  <dcterms:modified xsi:type="dcterms:W3CDTF">2023-07-24T04:10:37Z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