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47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417" t="21985" r="4883" b="29663"/>
          <a:stretch>
            <a:fillRect/>
          </a:stretch>
        </p:blipFill>
        <p:spPr>
          <a:xfrm>
            <a:off x="2307273" y="3066733"/>
            <a:ext cx="7577455" cy="724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445"/>
            <a:ext cx="9342857" cy="82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06748"/>
            <a:ext cx="2638095" cy="90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380" y="3908040"/>
            <a:ext cx="1209523" cy="33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368" y="4509120"/>
            <a:ext cx="4655488" cy="10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995679"/>
            <a:ext cx="8057142" cy="4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1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507" y="1141628"/>
            <a:ext cx="4763022" cy="3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6498" y="1783267"/>
            <a:ext cx="1931752" cy="3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6498" y="2447032"/>
            <a:ext cx="1835901" cy="33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507" y="3059170"/>
            <a:ext cx="6178657" cy="3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6498" y="3700809"/>
            <a:ext cx="3340014" cy="33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6498" y="4357198"/>
            <a:ext cx="1835901" cy="33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507" y="5006212"/>
            <a:ext cx="5279139" cy="31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507" y="5610975"/>
            <a:ext cx="3340014" cy="35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507" y="6252614"/>
            <a:ext cx="5758390" cy="3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2044" y="4178967"/>
            <a:ext cx="528176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9019" y="4178967"/>
            <a:ext cx="528176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9549" y="4465623"/>
            <a:ext cx="510271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8915" y="5307676"/>
            <a:ext cx="286468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2098" y="5298718"/>
            <a:ext cx="546080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2049210"/>
            <a:ext cx="1590476" cy="4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3917647"/>
            <a:ext cx="828571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4813734"/>
            <a:ext cx="809523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7278"/>
            <a:ext cx="10800000" cy="27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2791895"/>
            <a:ext cx="552380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3688147"/>
            <a:ext cx="1095238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64669"/>
            <a:ext cx="3744416" cy="3619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112" y="2274443"/>
            <a:ext cx="2171956" cy="3410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3160380"/>
            <a:ext cx="253365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496" y="3068960"/>
            <a:ext cx="3698479" cy="56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6758" y="3068960"/>
            <a:ext cx="3698479" cy="63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0952" y="4091338"/>
            <a:ext cx="1219047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8095" y="4091338"/>
            <a:ext cx="1209523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376" y="2795182"/>
            <a:ext cx="3850146" cy="6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094" y="2636912"/>
            <a:ext cx="373333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2380" y="4141090"/>
            <a:ext cx="1428571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24761" y="4141090"/>
            <a:ext cx="1666666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8259" y="5607648"/>
            <a:ext cx="911222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4682" y="5607648"/>
            <a:ext cx="911222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1105" y="5607648"/>
            <a:ext cx="902017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63</cp:revision>
  <dcterms:created xsi:type="dcterms:W3CDTF">2015-09-16T06:44:00Z</dcterms:created>
  <dcterms:modified xsi:type="dcterms:W3CDTF">2023-07-24T07:26:05Z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