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930" autoAdjust="0"/>
    <p:restoredTop sz="94660"/>
  </p:normalViewPr>
  <p:slideViewPr>
    <p:cSldViewPr showGuides="1">
      <p:cViewPr varScale="1">
        <p:scale>
          <a:sx n="56" d="100"/>
          <a:sy n="56" d="100"/>
        </p:scale>
        <p:origin x="78" y="24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l="1627" t="18575" r="2459" b="23728"/>
          <a:stretch>
            <a:fillRect/>
          </a:stretch>
        </p:blipFill>
        <p:spPr>
          <a:xfrm>
            <a:off x="1847533" y="3141028"/>
            <a:ext cx="8496935" cy="5759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258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574004"/>
            <a:ext cx="8971428" cy="43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190" y="2383744"/>
            <a:ext cx="4419047" cy="43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0000" y="3279221"/>
            <a:ext cx="1209523" cy="323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041330"/>
            <a:ext cx="8609523" cy="43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445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803772"/>
            <a:ext cx="7104761" cy="44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595880"/>
            <a:ext cx="322072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455167"/>
            <a:ext cx="2304761" cy="44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276092"/>
            <a:ext cx="6228571" cy="44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03095" y="4994910"/>
            <a:ext cx="297243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8815" y="4958080"/>
            <a:ext cx="205295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15328" y="6181043"/>
            <a:ext cx="859501" cy="283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21587" y="6181043"/>
            <a:ext cx="1059773" cy="283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281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0952" y="2711198"/>
            <a:ext cx="2800000" cy="42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4285" y="2711198"/>
            <a:ext cx="2571428" cy="42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1428" y="3618493"/>
            <a:ext cx="1438095" cy="32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6190" y="3618493"/>
            <a:ext cx="1209523" cy="32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3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6805" y="1154857"/>
            <a:ext cx="1498776" cy="47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4968" y="1154857"/>
            <a:ext cx="1517054" cy="47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444" y="2873714"/>
            <a:ext cx="5766635" cy="42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8860" y="3678285"/>
            <a:ext cx="3582442" cy="42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40748" y="4501142"/>
            <a:ext cx="2010554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81526" y="5378857"/>
            <a:ext cx="1389110" cy="31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444" y="6119428"/>
            <a:ext cx="5739218" cy="42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684"/>
            <a:ext cx="8285714" cy="4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190" y="2001696"/>
            <a:ext cx="3961904" cy="43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43809" y="2907448"/>
            <a:ext cx="2114285" cy="34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10476" y="3765529"/>
            <a:ext cx="1447619" cy="32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547336"/>
            <a:ext cx="8266666" cy="43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9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66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910" y="3723592"/>
            <a:ext cx="8599697" cy="43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6847" y="4521554"/>
            <a:ext cx="4033973" cy="42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77230" y="5374547"/>
            <a:ext cx="1173519" cy="32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910" y="6108305"/>
            <a:ext cx="8251308" cy="43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