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893" t="19153" r="9170" b="28136"/>
          <a:stretch>
            <a:fillRect/>
          </a:stretch>
        </p:blipFill>
        <p:spPr>
          <a:xfrm>
            <a:off x="3827780" y="3104833"/>
            <a:ext cx="4536440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2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033445"/>
            <a:ext cx="4838095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882696"/>
            <a:ext cx="2590476" cy="3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12862"/>
            <a:ext cx="2304761" cy="42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14403"/>
            <a:ext cx="9409523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72234"/>
            <a:ext cx="7838095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1982707"/>
            <a:ext cx="2352380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2878996"/>
            <a:ext cx="1676190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761" y="3632259"/>
            <a:ext cx="7266666" cy="45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78325"/>
            <a:ext cx="9759950" cy="160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4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48252" y="4398649"/>
            <a:ext cx="725882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252" y="5205783"/>
            <a:ext cx="725882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2281" y="6005579"/>
            <a:ext cx="1077824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3177455"/>
            <a:ext cx="2561904" cy="42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3177455"/>
            <a:ext cx="2561904" cy="42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4055818"/>
            <a:ext cx="980952" cy="33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476" y="4055818"/>
            <a:ext cx="1200000" cy="33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2278711"/>
            <a:ext cx="3028571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180" y="2564130"/>
            <a:ext cx="33064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2380" y="3146673"/>
            <a:ext cx="1209523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380" y="3442353"/>
            <a:ext cx="1666666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2135505" y="2564765"/>
            <a:ext cx="6480175" cy="28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162545"/>
            <a:ext cx="3409523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3010214"/>
            <a:ext cx="2057142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3772163"/>
            <a:ext cx="1342857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389120"/>
            <a:ext cx="66751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6816090" y="2060575"/>
            <a:ext cx="4864100" cy="211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2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265" y="2790825"/>
            <a:ext cx="49364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7670" y="3668395"/>
            <a:ext cx="30156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9194" y="4517331"/>
            <a:ext cx="2008033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9194" y="5308284"/>
            <a:ext cx="2175369" cy="41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6024245"/>
            <a:ext cx="74187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6960235" y="3140710"/>
            <a:ext cx="4864100" cy="211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92260" y="4364990"/>
            <a:ext cx="245745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7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84" y="1209623"/>
            <a:ext cx="4172253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84" y="2036554"/>
            <a:ext cx="6035036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5695" y="2901504"/>
            <a:ext cx="3468958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84" y="3804475"/>
            <a:ext cx="2604094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84" y="4507841"/>
            <a:ext cx="2318974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306060"/>
            <a:ext cx="10003790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