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8" r:id="rId3"/>
    <p:sldId id="337" r:id="rId4"/>
    <p:sldId id="336" r:id="rId5"/>
    <p:sldId id="333" r:id="rId6"/>
    <p:sldId id="332" r:id="rId7"/>
    <p:sldId id="331" r:id="rId8"/>
    <p:sldId id="330" r:id="rId9"/>
    <p:sldId id="329" r:id="rId10"/>
    <p:sldId id="327" r:id="rId11"/>
    <p:sldId id="326" r:id="rId12"/>
    <p:sldId id="325" r:id="rId13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2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4386" autoAdjust="0"/>
    <p:restoredTop sz="94660"/>
  </p:normalViewPr>
  <p:slideViewPr>
    <p:cSldViewPr showGuides="1">
      <p:cViewPr varScale="1">
        <p:scale>
          <a:sx n="62" d="100"/>
          <a:sy n="62" d="100"/>
        </p:scale>
        <p:origin x="96" y="108"/>
      </p:cViewPr>
      <p:guideLst>
        <p:guide orient="horz" pos="2162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tags" Target="../tags/tag5.xml"/><Relationship Id="rId7" Type="http://schemas.openxmlformats.org/officeDocument/2006/relationships/image" Target="../media/image6.png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7.xml"/><Relationship Id="rId4" Type="http://schemas.openxmlformats.org/officeDocument/2006/relationships/tags" Target="../tags/tag6.xml"/><Relationship Id="rId9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8.xml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rcRect t="16042" r="1909" b="11802"/>
          <a:stretch>
            <a:fillRect/>
          </a:stretch>
        </p:blipFill>
        <p:spPr>
          <a:xfrm>
            <a:off x="1739583" y="3104833"/>
            <a:ext cx="8712835" cy="64833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115510"/>
            <a:ext cx="10800000" cy="33989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67619" y="1382845"/>
            <a:ext cx="3923809" cy="4678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04" y="2251687"/>
            <a:ext cx="1904761" cy="372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3072790"/>
            <a:ext cx="1857142" cy="4200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04" y="3865250"/>
            <a:ext cx="6228571" cy="4391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80" y="1628590"/>
            <a:ext cx="10800000" cy="29995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087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96190" y="1458594"/>
            <a:ext cx="2933333" cy="4675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986780" y="1287145"/>
            <a:ext cx="3655695" cy="829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04" y="2288668"/>
            <a:ext cx="2571428" cy="4293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558155" y="2531745"/>
            <a:ext cx="2290445" cy="492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1990" y="3048000"/>
            <a:ext cx="3446780" cy="662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5558095" y="3433597"/>
            <a:ext cx="1590476" cy="3434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5558095" y="4206424"/>
            <a:ext cx="2228571" cy="4388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81904" y="5179614"/>
            <a:ext cx="4857142" cy="4388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8" grpId="0" animBg="1"/>
      <p:bldP spid="9" grpId="0" bldLvl="0" animBg="1"/>
      <p:bldP spid="12" grpId="0" bldLvl="0" animBg="1"/>
      <p:bldP spid="14" grpId="0" animBg="1"/>
      <p:bldP spid="15" grpId="0" animBg="1"/>
      <p:bldP spid="1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017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015238" y="4948126"/>
            <a:ext cx="1066666" cy="495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729523" y="5911169"/>
            <a:ext cx="809523" cy="3814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547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986666" y="2202186"/>
            <a:ext cx="561904" cy="3719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843809" y="3108138"/>
            <a:ext cx="809523" cy="3719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634285" y="3995017"/>
            <a:ext cx="828571" cy="3719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015238" y="5787848"/>
            <a:ext cx="304761" cy="3719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681904" y="5787848"/>
            <a:ext cx="561904" cy="3719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0173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515" y="1917065"/>
            <a:ext cx="9020175" cy="28111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4416425"/>
            <a:ext cx="9734550" cy="23279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3"/>
            </p:custDataLst>
          </p:nvPr>
        </p:nvSpPr>
        <p:spPr bwMode="white">
          <a:xfrm>
            <a:off x="1068070" y="4635500"/>
            <a:ext cx="3023235" cy="457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4"/>
            </p:custDataLst>
          </p:nvPr>
        </p:nvSpPr>
        <p:spPr bwMode="white">
          <a:xfrm>
            <a:off x="720090" y="5353685"/>
            <a:ext cx="2095500" cy="443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5"/>
            </p:custDataLst>
          </p:nvPr>
        </p:nvSpPr>
        <p:spPr bwMode="white">
          <a:xfrm>
            <a:off x="603250" y="6094095"/>
            <a:ext cx="2359025" cy="559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6285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2539365" y="4399915"/>
            <a:ext cx="6763385" cy="2367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060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81904" y="2087827"/>
            <a:ext cx="3190476" cy="457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81904" y="2984303"/>
            <a:ext cx="2257142" cy="362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81904" y="3804484"/>
            <a:ext cx="2000000" cy="4387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43965" y="4642485"/>
            <a:ext cx="5263515" cy="430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375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546040"/>
            <a:ext cx="10800000" cy="33676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86666" y="1736842"/>
            <a:ext cx="3171428" cy="457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04" y="2614531"/>
            <a:ext cx="2580952" cy="3625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3415900"/>
            <a:ext cx="1628571" cy="4293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04" y="4217269"/>
            <a:ext cx="4628571" cy="4388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8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279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5820" y="4004945"/>
            <a:ext cx="6960870" cy="27254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zM4MjdlZTBiODhlMzBjYzZlYzAxNzU4NmVhYWE0ZWIifQ==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4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64</cp:revision>
  <dcterms:created xsi:type="dcterms:W3CDTF">2015-09-16T06:44:00Z</dcterms:created>
  <dcterms:modified xsi:type="dcterms:W3CDTF">2023-07-25T23:00:35Z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