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" y="66"/>
      </p:cViewPr>
      <p:guideLst>
        <p:guide orient="horz" pos="213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7088" t="19199" r="6755" b="22587"/>
          <a:stretch>
            <a:fillRect/>
          </a:stretch>
        </p:blipFill>
        <p:spPr>
          <a:xfrm>
            <a:off x="3467735" y="3068955"/>
            <a:ext cx="5256530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977630" cy="304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69"/>
          <a:stretch>
            <a:fillRect/>
          </a:stretch>
        </p:blipFill>
        <p:spPr>
          <a:xfrm>
            <a:off x="5447665" y="3068955"/>
            <a:ext cx="6409055" cy="372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052830"/>
            <a:ext cx="9788525" cy="450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" y="1053465"/>
            <a:ext cx="4303395" cy="43561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530" y="1124585"/>
            <a:ext cx="4175760" cy="420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4727575" y="3717290"/>
            <a:ext cx="4672330" cy="296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915" y="1920240"/>
            <a:ext cx="900049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936976"/>
            <a:ext cx="8038095" cy="4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9047" y="2936976"/>
            <a:ext cx="685714" cy="4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809" y="3785922"/>
            <a:ext cx="2019047" cy="4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6383655" y="3681730"/>
            <a:ext cx="4905375" cy="311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2367" y="3686276"/>
            <a:ext cx="6615629" cy="42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2367" y="4474581"/>
            <a:ext cx="5344426" cy="42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2215" y="5271770"/>
            <a:ext cx="8665210" cy="14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8688070" y="2636520"/>
            <a:ext cx="3218815" cy="204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6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00" y="3485454"/>
            <a:ext cx="226676" cy="25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4705" y="3485454"/>
            <a:ext cx="383605" cy="25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2705" y="3485454"/>
            <a:ext cx="392324" cy="25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9424" y="3485454"/>
            <a:ext cx="392324" cy="25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5889" y="3485454"/>
            <a:ext cx="226676" cy="25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3890" y="3485454"/>
            <a:ext cx="226676" cy="25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93158" y="3485454"/>
            <a:ext cx="401042" cy="25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12537" y="4558909"/>
            <a:ext cx="1499549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6125" y="5291455"/>
            <a:ext cx="172783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4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560" y="2708910"/>
            <a:ext cx="5467350" cy="39795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31355" y="1052830"/>
            <a:ext cx="5131435" cy="217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965" y="3010535"/>
            <a:ext cx="899985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