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8" autoAdjust="0"/>
    <p:restoredTop sz="94660"/>
  </p:normalViewPr>
  <p:slideViewPr>
    <p:cSldViewPr showGuides="1">
      <p:cViewPr varScale="1">
        <p:scale>
          <a:sx n="64" d="100"/>
          <a:sy n="64" d="100"/>
        </p:scale>
        <p:origin x="2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F1672-D003-45B0-9005-9781038010C7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50860-3A64-4801-AFAE-5BC3AC2053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250860-3A64-4801-AFAE-5BC3AC20533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933" t="12504" r="2363" b="24758"/>
          <a:stretch>
            <a:fillRect/>
          </a:stretch>
        </p:blipFill>
        <p:spPr>
          <a:xfrm>
            <a:off x="1451610" y="3068955"/>
            <a:ext cx="928878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048477"/>
            <a:ext cx="2504761" cy="9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16" y="3284984"/>
            <a:ext cx="2504761" cy="9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448" y="4361461"/>
            <a:ext cx="2504761" cy="65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456" y="5140836"/>
            <a:ext cx="5832648" cy="65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968208" y="4221088"/>
            <a:ext cx="3384376" cy="166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81989"/>
            <a:ext cx="2714285" cy="83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32378"/>
            <a:ext cx="2533776" cy="91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44588"/>
            <a:ext cx="1857142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370005"/>
            <a:ext cx="4400000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536160" y="5179612"/>
            <a:ext cx="3644656" cy="14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5033798"/>
            <a:ext cx="2052228" cy="182420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692696"/>
            <a:ext cx="3672408" cy="326436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55730" y="1124744"/>
            <a:ext cx="5444325" cy="109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368" y="2219627"/>
            <a:ext cx="5043826" cy="109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2000" y="3593815"/>
            <a:ext cx="5043826" cy="62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2000" y="4248500"/>
            <a:ext cx="7152192" cy="62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91744" y="5424527"/>
            <a:ext cx="792087" cy="38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1585" y="5943600"/>
            <a:ext cx="79184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537" y="2670494"/>
            <a:ext cx="648072" cy="39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537" y="3257333"/>
            <a:ext cx="648072" cy="39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46391"/>
            <a:ext cx="10800000" cy="33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448" y="1844824"/>
            <a:ext cx="2504761" cy="108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384" y="3212976"/>
            <a:ext cx="2504761" cy="108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384" y="4302064"/>
            <a:ext cx="2504761" cy="108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0" t="24845" r="22075"/>
          <a:stretch>
            <a:fillRect/>
          </a:stretch>
        </p:blipFill>
        <p:spPr>
          <a:xfrm>
            <a:off x="5606787" y="1779364"/>
            <a:ext cx="6320661" cy="294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4952" y="3838849"/>
            <a:ext cx="2304380" cy="7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6952" y="5039945"/>
            <a:ext cx="1978728" cy="7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952" y="6179671"/>
            <a:ext cx="1629714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4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8343" y="2947505"/>
            <a:ext cx="3448050" cy="34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3735" y="3621145"/>
            <a:ext cx="2177716" cy="66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905" y="4658097"/>
            <a:ext cx="1655971" cy="65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905" y="5649634"/>
            <a:ext cx="1595479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3220" y="6270291"/>
            <a:ext cx="3274135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2423592" y="2708920"/>
            <a:ext cx="6552728" cy="333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2023-07-25T22:14:41Z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