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6" r:id="rId4"/>
    <p:sldId id="335" r:id="rId5"/>
    <p:sldId id="334" r:id="rId6"/>
    <p:sldId id="333" r:id="rId7"/>
    <p:sldId id="332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211" autoAdjust="0"/>
    <p:restoredTop sz="94660"/>
  </p:normalViewPr>
  <p:slideViewPr>
    <p:cSldViewPr showGuides="1">
      <p:cViewPr varScale="1">
        <p:scale>
          <a:sx n="62" d="100"/>
          <a:sy n="62" d="100"/>
        </p:scale>
        <p:origin x="102" y="10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l="2494" t="21266" r="3611" b="20525"/>
          <a:stretch>
            <a:fillRect/>
          </a:stretch>
        </p:blipFill>
        <p:spPr>
          <a:xfrm>
            <a:off x="3107690" y="3104833"/>
            <a:ext cx="5976620" cy="6483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8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1058196"/>
            <a:ext cx="2152380" cy="46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5714" y="1929739"/>
            <a:ext cx="2152380" cy="46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2637155"/>
            <a:ext cx="8645525" cy="4119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2858450"/>
            <a:ext cx="9028572" cy="46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3658762"/>
            <a:ext cx="3857142" cy="46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9080" y="3658870"/>
            <a:ext cx="470027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364345" cy="2537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220" y="3117215"/>
            <a:ext cx="6783070" cy="3686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8857" y="5960493"/>
            <a:ext cx="280380" cy="33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5809" y="5960493"/>
            <a:ext cx="508190" cy="33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1714" y="5960493"/>
            <a:ext cx="508190" cy="34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6476" y="5960493"/>
            <a:ext cx="280379" cy="34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83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2637155"/>
            <a:ext cx="8468995" cy="4060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3809" y="2105428"/>
            <a:ext cx="2819047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7619" y="2943593"/>
            <a:ext cx="2628571" cy="45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35730" y="3644900"/>
            <a:ext cx="6824980" cy="3074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3333" y="2191118"/>
            <a:ext cx="2780952" cy="38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692005" cy="241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573145"/>
            <a:ext cx="6488430" cy="299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80"/>
          <a:stretch>
            <a:fillRect/>
          </a:stretch>
        </p:blipFill>
        <p:spPr>
          <a:xfrm>
            <a:off x="6671945" y="3573145"/>
            <a:ext cx="4896485" cy="2907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9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875"/>
            <a:ext cx="9580952" cy="44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36412"/>
            <a:ext cx="9552380" cy="45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38497"/>
            <a:ext cx="7200000" cy="44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8095" y="2738497"/>
            <a:ext cx="2095238" cy="44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145" y="3495675"/>
            <a:ext cx="279209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927590" cy="331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356610"/>
            <a:ext cx="7138670" cy="3401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