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0" r:id="rId3"/>
    <p:sldId id="338" r:id="rId4"/>
    <p:sldId id="337" r:id="rId5"/>
    <p:sldId id="336" r:id="rId6"/>
    <p:sldId id="334" r:id="rId7"/>
    <p:sldId id="333" r:id="rId8"/>
    <p:sldId id="332" r:id="rId9"/>
    <p:sldId id="330" r:id="rId10"/>
    <p:sldId id="329" r:id="rId11"/>
    <p:sldId id="328" r:id="rId12"/>
    <p:sldId id="327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662" autoAdjust="0"/>
    <p:restoredTop sz="94660"/>
  </p:normalViewPr>
  <p:slideViewPr>
    <p:cSldViewPr showGuides="1">
      <p:cViewPr varScale="1">
        <p:scale>
          <a:sx n="61" d="100"/>
          <a:sy n="61" d="100"/>
        </p:scale>
        <p:origin x="90" y="132"/>
      </p:cViewPr>
      <p:guideLst>
        <p:guide orient="horz" pos="216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4053" t="20517" r="5848" b="11252"/>
          <a:stretch>
            <a:fillRect/>
          </a:stretch>
        </p:blipFill>
        <p:spPr>
          <a:xfrm>
            <a:off x="2891790" y="3068955"/>
            <a:ext cx="6408420" cy="720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965" y="2973705"/>
            <a:ext cx="8990330" cy="134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125585" cy="368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6770" y="2493010"/>
            <a:ext cx="7937500" cy="211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8952865" cy="3135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3356610"/>
            <a:ext cx="60833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4149090"/>
            <a:ext cx="7892415" cy="2649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6888480" y="4015105"/>
            <a:ext cx="5153025" cy="2740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7350396" cy="324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0663B45-960E-EBF8-8876-95517BB791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221089"/>
            <a:ext cx="5760640" cy="254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1258241"/>
            <a:ext cx="1009523" cy="41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6190" y="1258241"/>
            <a:ext cx="542856" cy="37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3809" y="3071106"/>
            <a:ext cx="571428" cy="37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644900"/>
            <a:ext cx="6981190" cy="308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965" y="2962275"/>
            <a:ext cx="9251315" cy="136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4"/>
          <a:stretch>
            <a:fillRect/>
          </a:stretch>
        </p:blipFill>
        <p:spPr>
          <a:xfrm>
            <a:off x="4511675" y="4077335"/>
            <a:ext cx="4324985" cy="264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2857" y="1210779"/>
            <a:ext cx="304761" cy="36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7142" y="2118143"/>
            <a:ext cx="295238" cy="37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4"/>
          <a:stretch>
            <a:fillRect/>
          </a:stretch>
        </p:blipFill>
        <p:spPr>
          <a:xfrm>
            <a:off x="2783840" y="3140710"/>
            <a:ext cx="5807800" cy="354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8571" y="1248863"/>
            <a:ext cx="561904" cy="37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1904" y="2165375"/>
            <a:ext cx="561904" cy="37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6190" y="3072341"/>
            <a:ext cx="857142" cy="40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4"/>
          <a:stretch>
            <a:fillRect/>
          </a:stretch>
        </p:blipFill>
        <p:spPr>
          <a:xfrm>
            <a:off x="3791585" y="3789045"/>
            <a:ext cx="4934585" cy="301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171184"/>
            <a:ext cx="7847234" cy="276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D7D48EF-3828-95E0-5E69-7278699747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080" y="2628184"/>
            <a:ext cx="7726077" cy="4185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8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039625"/>
            <a:ext cx="1733333" cy="4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830" y="2780665"/>
            <a:ext cx="7279005" cy="394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2023-07-25T22:48:10Z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