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085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515" t="17163" r="4402" b="19889"/>
          <a:stretch>
            <a:fillRect/>
          </a:stretch>
        </p:blipFill>
        <p:spPr>
          <a:xfrm>
            <a:off x="1379538" y="3033078"/>
            <a:ext cx="9432925" cy="791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22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95400" y="1659366"/>
            <a:ext cx="424847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376" y="2924944"/>
            <a:ext cx="31683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384" y="4144804"/>
            <a:ext cx="3168352" cy="61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400" y="4932904"/>
            <a:ext cx="5544616" cy="78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0800000" cy="372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392" y="1772816"/>
            <a:ext cx="424847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376" y="3034118"/>
            <a:ext cx="3168352" cy="61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376" y="3925969"/>
            <a:ext cx="3168352" cy="61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392" y="4692500"/>
            <a:ext cx="5544616" cy="78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34285" y="4015280"/>
            <a:ext cx="2733333" cy="4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6666" y="4873886"/>
            <a:ext cx="2085714" cy="4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9047" y="1429675"/>
            <a:ext cx="523809" cy="4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080" y="2659677"/>
            <a:ext cx="1152128" cy="10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8095" y="2888515"/>
            <a:ext cx="542857" cy="4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2857" y="4347355"/>
            <a:ext cx="533333" cy="4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0952" y="5510613"/>
            <a:ext cx="523809" cy="4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10476" y="5567822"/>
            <a:ext cx="304761" cy="37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2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6235" y="3278001"/>
            <a:ext cx="2835785" cy="10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456" y="4509120"/>
            <a:ext cx="283578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9456" y="5797419"/>
            <a:ext cx="283578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924290" y="3317496"/>
            <a:ext cx="283578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934857" y="4543635"/>
            <a:ext cx="283578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096000" y="5797419"/>
            <a:ext cx="283578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51384" y="2492896"/>
            <a:ext cx="31683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384" y="3789040"/>
            <a:ext cx="31683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384" y="5158252"/>
            <a:ext cx="31683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735960" y="2510185"/>
            <a:ext cx="388843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735960" y="3915898"/>
            <a:ext cx="31683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807968" y="5323698"/>
            <a:ext cx="31683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0800000" cy="422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11424" y="1556792"/>
            <a:ext cx="31683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6234" y="2852936"/>
            <a:ext cx="31683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376" y="4380273"/>
            <a:ext cx="3168352" cy="76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5340" y="5120805"/>
            <a:ext cx="6024716" cy="76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0800000" cy="420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392" y="1772816"/>
            <a:ext cx="31683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368" y="3153705"/>
            <a:ext cx="31683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376" y="4258254"/>
            <a:ext cx="3168352" cy="61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392" y="5046354"/>
            <a:ext cx="5544616" cy="78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64</cp:revision>
  <dcterms:created xsi:type="dcterms:W3CDTF">2015-09-16T06:44:00Z</dcterms:created>
  <dcterms:modified xsi:type="dcterms:W3CDTF">2023-07-24T04:14:18Z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