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51" autoAdjust="0"/>
    <p:restoredTop sz="94660"/>
  </p:normalViewPr>
  <p:slideViewPr>
    <p:cSldViewPr showGuides="1">
      <p:cViewPr varScale="1">
        <p:scale>
          <a:sx n="64" d="100"/>
          <a:sy n="64" d="100"/>
        </p:scale>
        <p:origin x="324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07690" y="2005648"/>
            <a:ext cx="5976620" cy="2846705"/>
            <a:chOff x="4100" y="2618"/>
            <a:chExt cx="9412" cy="448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rcRect r="6129"/>
            <a:stretch>
              <a:fillRect/>
            </a:stretch>
          </p:blipFill>
          <p:spPr>
            <a:xfrm>
              <a:off x="4100" y="2618"/>
              <a:ext cx="9412" cy="2782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rcRect r="3493" b="29870"/>
            <a:stretch>
              <a:fillRect/>
            </a:stretch>
          </p:blipFill>
          <p:spPr>
            <a:xfrm>
              <a:off x="4110" y="5967"/>
              <a:ext cx="9393" cy="113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5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62732"/>
            <a:ext cx="4723809" cy="429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1954273"/>
            <a:ext cx="4276190" cy="457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831643"/>
            <a:ext cx="2142857" cy="362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623184"/>
            <a:ext cx="2628571" cy="429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443335"/>
            <a:ext cx="7333333" cy="43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38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10993" y="4585251"/>
            <a:ext cx="4260890" cy="40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9815" y="5345006"/>
            <a:ext cx="5240100" cy="40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744072" y="903424"/>
            <a:ext cx="4260890" cy="1589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30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9" name="图片 8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4149080"/>
            <a:ext cx="2876550" cy="2209800"/>
          </a:xfrm>
          <a:prstGeom prst="rect">
            <a:avLst/>
          </a:prstGeom>
        </p:spPr>
      </p:pic>
      <p:pic>
        <p:nvPicPr>
          <p:cNvPr id="91" name="图片 9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9010" y="3789040"/>
            <a:ext cx="3473980" cy="2787505"/>
          </a:xfrm>
          <a:prstGeom prst="rect">
            <a:avLst/>
          </a:pr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2184" y="3811192"/>
            <a:ext cx="3095625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03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81162" y="3120424"/>
            <a:ext cx="4426092" cy="425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81162" y="5704090"/>
            <a:ext cx="5611322" cy="96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48709"/>
            <a:ext cx="10800000" cy="2684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43809" y="2404602"/>
            <a:ext cx="5304761" cy="42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238" y="3226146"/>
            <a:ext cx="4561904" cy="43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6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2924944"/>
            <a:ext cx="2448272" cy="24482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9392" y="2924944"/>
            <a:ext cx="2448272" cy="244827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9088" y="2924944"/>
            <a:ext cx="2448272" cy="2448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2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48571" y="2593835"/>
            <a:ext cx="4285714" cy="429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29523" y="3461994"/>
            <a:ext cx="2514285" cy="352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29523" y="4149080"/>
            <a:ext cx="2854709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770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2716" cy="4689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0020" y="1825478"/>
            <a:ext cx="8596607" cy="749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4191" y="4293096"/>
            <a:ext cx="9048273" cy="58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1629" y="4977172"/>
            <a:ext cx="6710556" cy="58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7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M4MjdlZTBiODhlMzBjYzZlYzAxNzU4NmVhYWE0ZW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2023-07-25T22:44:18Z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