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56" autoAdjust="0"/>
    <p:restoredTop sz="94660"/>
  </p:normalViewPr>
  <p:slideViewPr>
    <p:cSldViewPr showGuides="1">
      <p:cViewPr varScale="1">
        <p:scale>
          <a:sx n="61" d="100"/>
          <a:sy n="61" d="100"/>
        </p:scale>
        <p:origin x="84" y="132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2551" t="18868" r="1320" b="11931"/>
          <a:stretch>
            <a:fillRect/>
          </a:stretch>
        </p:blipFill>
        <p:spPr>
          <a:xfrm>
            <a:off x="2027555" y="3033078"/>
            <a:ext cx="8136890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5445125"/>
            <a:ext cx="5992495" cy="13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2077000"/>
            <a:ext cx="1066666" cy="4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615"/>
            <a:ext cx="10800000" cy="245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1052830"/>
            <a:ext cx="9250045" cy="472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6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2021798"/>
            <a:ext cx="1076190" cy="48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12915"/>
            <a:ext cx="10800000" cy="245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29523" y="3986660"/>
            <a:ext cx="2866666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8571" y="4873886"/>
            <a:ext cx="2561904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523" y="4873886"/>
            <a:ext cx="2561904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039558"/>
            <a:ext cx="1076190" cy="4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2049090"/>
            <a:ext cx="1085713" cy="4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3822000"/>
            <a:ext cx="2171428" cy="4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717986"/>
            <a:ext cx="3114285" cy="4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6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8719" y="3569647"/>
            <a:ext cx="926545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2106259"/>
            <a:ext cx="1085715" cy="4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5661545"/>
            <a:ext cx="1085714" cy="4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853055"/>
            <a:ext cx="9361170" cy="391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44270"/>
            <a:ext cx="91655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95478"/>
            <a:ext cx="4847619" cy="4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1995478"/>
            <a:ext cx="3123809" cy="44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2106295"/>
            <a:ext cx="3475990" cy="327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5442997"/>
            <a:ext cx="3123809" cy="4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8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9526" y="5529272"/>
            <a:ext cx="7690994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526" y="6241090"/>
            <a:ext cx="4707771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7974" y="6241090"/>
            <a:ext cx="2680814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