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1" autoAdjust="0"/>
    <p:restoredTop sz="94660"/>
  </p:normalViewPr>
  <p:slideViewPr>
    <p:cSldViewPr showGuides="1">
      <p:cViewPr varScale="1">
        <p:scale>
          <a:sx n="64" d="100"/>
          <a:sy n="64" d="100"/>
        </p:scale>
        <p:origin x="20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5331" t="24018" r="8311" b="27882"/>
          <a:stretch>
            <a:fillRect/>
          </a:stretch>
        </p:blipFill>
        <p:spPr>
          <a:xfrm>
            <a:off x="3179763" y="3068955"/>
            <a:ext cx="5832475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174195"/>
            <a:ext cx="7771428" cy="4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811558"/>
            <a:ext cx="6475172" cy="392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988840"/>
            <a:ext cx="9024400" cy="469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8208" y="3140968"/>
            <a:ext cx="10801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6200" y="3974882"/>
            <a:ext cx="12241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6200" y="4826638"/>
            <a:ext cx="10801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0176" y="5777200"/>
            <a:ext cx="15841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333" y="1229613"/>
            <a:ext cx="1142857" cy="47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2174195"/>
            <a:ext cx="1057142" cy="48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700200"/>
            <a:ext cx="7656248" cy="3980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6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859"/>
            <a:ext cx="4371428" cy="4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106762"/>
            <a:ext cx="3419047" cy="4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03128"/>
            <a:ext cx="1914285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23208"/>
            <a:ext cx="1885714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690968"/>
            <a:ext cx="6571428" cy="4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58095" y="4251862"/>
            <a:ext cx="2638095" cy="4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61" y="1801682"/>
            <a:ext cx="3104761" cy="4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4285" y="2774413"/>
            <a:ext cx="2104761" cy="4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09" y="3050974"/>
            <a:ext cx="1295238" cy="4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0476" y="3356144"/>
            <a:ext cx="1571428" cy="4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0412" y="2381461"/>
            <a:ext cx="553630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8633" y="2390858"/>
            <a:ext cx="290890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8289" y="3321102"/>
            <a:ext cx="825753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7401" y="3321102"/>
            <a:ext cx="797603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32124" y="5134610"/>
            <a:ext cx="525479" cy="45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19043" y="5162799"/>
            <a:ext cx="497328" cy="40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46098" y="5811151"/>
            <a:ext cx="1491986" cy="44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7542" y="2449402"/>
            <a:ext cx="560761" cy="36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6393" y="2729922"/>
            <a:ext cx="560761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0076" y="4254077"/>
            <a:ext cx="785066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923" y="4254077"/>
            <a:ext cx="785066" cy="36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8196" y="5778233"/>
            <a:ext cx="1327136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54730" y="5778233"/>
            <a:ext cx="1065447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07255"/>
            <a:ext cx="10800000" cy="333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2578852"/>
            <a:ext cx="819047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4102927"/>
            <a:ext cx="980952" cy="4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3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5690" y="4488774"/>
            <a:ext cx="417647" cy="76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0" y="4489291"/>
            <a:ext cx="633089" cy="76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5690" y="5596715"/>
            <a:ext cx="786570" cy="29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67070" y="5596715"/>
            <a:ext cx="793530" cy="29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88534" y="6230524"/>
            <a:ext cx="772648" cy="36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42953" y="6230524"/>
            <a:ext cx="786570" cy="36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5157566"/>
            <a:ext cx="3219047" cy="4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6025189"/>
            <a:ext cx="8228571" cy="4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2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988840"/>
            <a:ext cx="7689354" cy="466670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