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9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7" r:id="rId13"/>
    <p:sldId id="326" r:id="rId14"/>
    <p:sldId id="325" r:id="rId15"/>
    <p:sldId id="329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982" autoAdjust="0"/>
    <p:restoredTop sz="94660"/>
  </p:normalViewPr>
  <p:slideViewPr>
    <p:cSldViewPr showGuides="1">
      <p:cViewPr varScale="1">
        <p:scale>
          <a:sx n="63" d="100"/>
          <a:sy n="63" d="100"/>
        </p:scale>
        <p:origin x="102" y="90"/>
      </p:cViewPr>
      <p:guideLst>
        <p:guide orient="horz" pos="215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5" Type="http://schemas.openxmlformats.org/officeDocument/2006/relationships/image" Target="../media/image14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rcRect l="2245" t="26417" r="4659" b="26365"/>
          <a:stretch>
            <a:fillRect/>
          </a:stretch>
        </p:blipFill>
        <p:spPr>
          <a:xfrm>
            <a:off x="3107690" y="3140710"/>
            <a:ext cx="5976620" cy="5765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6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00795" y="1229360"/>
            <a:ext cx="75184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82165" y="3049905"/>
            <a:ext cx="54737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62857" y="5671224"/>
            <a:ext cx="685714" cy="42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232" y="620688"/>
            <a:ext cx="7346640" cy="4277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8E46E361-D98E-53E4-8F98-DA3E6AD250D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77805" y="4234993"/>
            <a:ext cx="4341254" cy="266559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93C00B2-5671-8C99-9821-CFB628A234F5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01875" y="4234993"/>
            <a:ext cx="4094125" cy="239299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2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2155466"/>
            <a:ext cx="6609523" cy="44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2976257"/>
            <a:ext cx="5933333" cy="439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3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809" y="2918393"/>
            <a:ext cx="4085714" cy="457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3809" y="3738931"/>
            <a:ext cx="4085714" cy="457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3809" y="4569011"/>
            <a:ext cx="8457142" cy="448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84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1666240"/>
            <a:ext cx="9540240" cy="5209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180" y="1798955"/>
            <a:ext cx="8177530" cy="5021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561"/>
          <a:stretch>
            <a:fillRect/>
          </a:stretch>
        </p:blipFill>
        <p:spPr>
          <a:xfrm>
            <a:off x="2585720" y="1617980"/>
            <a:ext cx="6095455" cy="3343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2710" y="1617980"/>
            <a:ext cx="5512435" cy="3221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24"/>
          <a:stretch>
            <a:fillRect/>
          </a:stretch>
        </p:blipFill>
        <p:spPr>
          <a:xfrm>
            <a:off x="4007485" y="4653280"/>
            <a:ext cx="3731895" cy="2162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76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2857" y="2108591"/>
            <a:ext cx="1095238" cy="410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24761" y="2108591"/>
            <a:ext cx="1333333" cy="410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998"/>
          <a:stretch>
            <a:fillRect/>
          </a:stretch>
        </p:blipFill>
        <p:spPr>
          <a:xfrm>
            <a:off x="2279650" y="2997200"/>
            <a:ext cx="6480265" cy="3365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9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81904" y="2134344"/>
            <a:ext cx="561904" cy="371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29523" y="3029920"/>
            <a:ext cx="561904" cy="381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998"/>
          <a:stretch>
            <a:fillRect/>
          </a:stretch>
        </p:blipFill>
        <p:spPr>
          <a:xfrm>
            <a:off x="2640330" y="3500755"/>
            <a:ext cx="6480265" cy="3365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5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58095" y="2201189"/>
            <a:ext cx="1114284" cy="419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34285" y="3115935"/>
            <a:ext cx="1333333" cy="409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998"/>
          <a:stretch>
            <a:fillRect/>
          </a:stretch>
        </p:blipFill>
        <p:spPr>
          <a:xfrm>
            <a:off x="4841875" y="3429000"/>
            <a:ext cx="6480265" cy="3365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78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81904" y="1296166"/>
            <a:ext cx="1561904" cy="409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2192392"/>
            <a:ext cx="1000000" cy="409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24761" y="2192392"/>
            <a:ext cx="533333" cy="381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998"/>
          <a:stretch>
            <a:fillRect/>
          </a:stretch>
        </p:blipFill>
        <p:spPr>
          <a:xfrm>
            <a:off x="2279650" y="2997200"/>
            <a:ext cx="6480265" cy="3365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36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772920"/>
            <a:ext cx="7416165" cy="4813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M4MjdlZTBiODhlMzBjYzZlYzAxNzU4NmVhYWE0ZW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2023-07-25T22:56:18Z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