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583" autoAdjust="0"/>
    <p:restoredTop sz="94660"/>
  </p:normalViewPr>
  <p:slideViewPr>
    <p:cSldViewPr showGuides="1">
      <p:cViewPr>
        <p:scale>
          <a:sx n="70" d="100"/>
          <a:sy n="70" d="100"/>
        </p:scale>
        <p:origin x="48" y="-1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FC1CC5-3B48-E0CD-6999-D6F9B0D4F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952" y="3076619"/>
            <a:ext cx="4838095" cy="7047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370210-1249-0AFE-0909-5250A254EA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6C4FD8-8574-1D3B-E835-035C177EC86E}"/>
              </a:ext>
            </a:extLst>
          </p:cNvPr>
          <p:cNvSpPr/>
          <p:nvPr/>
        </p:nvSpPr>
        <p:spPr bwMode="white">
          <a:xfrm>
            <a:off x="2548571" y="2612381"/>
            <a:ext cx="380952" cy="448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24F257-FB92-69A1-67C3-B5FC807B753D}"/>
              </a:ext>
            </a:extLst>
          </p:cNvPr>
          <p:cNvSpPr/>
          <p:nvPr/>
        </p:nvSpPr>
        <p:spPr bwMode="white">
          <a:xfrm>
            <a:off x="2243809" y="3938039"/>
            <a:ext cx="361904" cy="457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289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2BD6E-BD86-A62F-B57D-8442F33F7E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1B8B1E-DC54-594B-E024-11D0EE8D94A8}"/>
              </a:ext>
            </a:extLst>
          </p:cNvPr>
          <p:cNvSpPr/>
          <p:nvPr/>
        </p:nvSpPr>
        <p:spPr bwMode="white">
          <a:xfrm>
            <a:off x="5216931" y="3994305"/>
            <a:ext cx="1354497" cy="2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5ADA8F-DD63-5687-440F-895C6C03D3FA}"/>
              </a:ext>
            </a:extLst>
          </p:cNvPr>
          <p:cNvSpPr/>
          <p:nvPr/>
        </p:nvSpPr>
        <p:spPr bwMode="white">
          <a:xfrm>
            <a:off x="3415449" y="4482211"/>
            <a:ext cx="1158095" cy="2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A14909-4A92-B82E-1521-E03BF31829C3}"/>
              </a:ext>
            </a:extLst>
          </p:cNvPr>
          <p:cNvSpPr/>
          <p:nvPr/>
        </p:nvSpPr>
        <p:spPr bwMode="white">
          <a:xfrm>
            <a:off x="3625396" y="5783294"/>
            <a:ext cx="1794708" cy="2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937636-1D1B-06E1-2500-D3D337A7CD82}"/>
              </a:ext>
            </a:extLst>
          </p:cNvPr>
          <p:cNvSpPr/>
          <p:nvPr/>
        </p:nvSpPr>
        <p:spPr bwMode="white">
          <a:xfrm>
            <a:off x="1444657" y="6223764"/>
            <a:ext cx="1771023" cy="291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7BA6715-050A-A6B7-4EE9-85C7DC976887}"/>
              </a:ext>
            </a:extLst>
          </p:cNvPr>
          <p:cNvSpPr/>
          <p:nvPr/>
        </p:nvSpPr>
        <p:spPr bwMode="white">
          <a:xfrm>
            <a:off x="2423592" y="6310955"/>
            <a:ext cx="826535" cy="77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815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CDFB47-B265-1A0A-1E32-81401FEB33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61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D43AA6-E4A9-D6DE-260E-36C3CCE8D1CC}"/>
              </a:ext>
            </a:extLst>
          </p:cNvPr>
          <p:cNvSpPr/>
          <p:nvPr/>
        </p:nvSpPr>
        <p:spPr bwMode="white">
          <a:xfrm>
            <a:off x="4986699" y="5060611"/>
            <a:ext cx="592846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49872E-01A0-FD35-E9B9-55BDBA61349A}"/>
              </a:ext>
            </a:extLst>
          </p:cNvPr>
          <p:cNvSpPr/>
          <p:nvPr/>
        </p:nvSpPr>
        <p:spPr bwMode="white">
          <a:xfrm>
            <a:off x="5247192" y="6004137"/>
            <a:ext cx="826392" cy="422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3B2BAC-3E16-055D-74DD-15F88F778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EFE32-81CD-830E-2659-F843A572D39E}"/>
              </a:ext>
            </a:extLst>
          </p:cNvPr>
          <p:cNvSpPr/>
          <p:nvPr/>
        </p:nvSpPr>
        <p:spPr bwMode="white">
          <a:xfrm>
            <a:off x="4386666" y="1200716"/>
            <a:ext cx="961904" cy="457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405AD4-3520-CF81-390D-0FAD933B83B1}"/>
              </a:ext>
            </a:extLst>
          </p:cNvPr>
          <p:cNvSpPr/>
          <p:nvPr/>
        </p:nvSpPr>
        <p:spPr bwMode="white">
          <a:xfrm>
            <a:off x="5310476" y="2210883"/>
            <a:ext cx="657142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588F6F-8CE8-46B2-9BC2-885E736A1214}"/>
              </a:ext>
            </a:extLst>
          </p:cNvPr>
          <p:cNvSpPr/>
          <p:nvPr/>
        </p:nvSpPr>
        <p:spPr bwMode="white">
          <a:xfrm>
            <a:off x="5310476" y="3211520"/>
            <a:ext cx="657142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9397049-146C-ACC6-43C1-FB8C1AE58E53}"/>
              </a:ext>
            </a:extLst>
          </p:cNvPr>
          <p:cNvSpPr/>
          <p:nvPr/>
        </p:nvSpPr>
        <p:spPr bwMode="white">
          <a:xfrm>
            <a:off x="4996190" y="4221687"/>
            <a:ext cx="352380" cy="447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29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3C5B81-C41B-E57B-22F9-9A1A4B9343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8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A50302-B988-C958-1FE5-B1C7F7B8F00E}"/>
              </a:ext>
            </a:extLst>
          </p:cNvPr>
          <p:cNvSpPr/>
          <p:nvPr/>
        </p:nvSpPr>
        <p:spPr bwMode="white">
          <a:xfrm>
            <a:off x="7510476" y="1276904"/>
            <a:ext cx="2076190" cy="51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CFFB2D-12FC-89E8-7974-4881E75B8CBE}"/>
              </a:ext>
            </a:extLst>
          </p:cNvPr>
          <p:cNvSpPr/>
          <p:nvPr/>
        </p:nvSpPr>
        <p:spPr bwMode="white">
          <a:xfrm>
            <a:off x="2348571" y="2515577"/>
            <a:ext cx="1076190" cy="4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A9D6EB7-4411-D70E-B08F-E67CB8B775B9}"/>
              </a:ext>
            </a:extLst>
          </p:cNvPr>
          <p:cNvSpPr/>
          <p:nvPr/>
        </p:nvSpPr>
        <p:spPr bwMode="white">
          <a:xfrm>
            <a:off x="7786666" y="4154437"/>
            <a:ext cx="561903" cy="4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14833C-374F-FAFB-AFD5-5BE2E887F922}"/>
              </a:ext>
            </a:extLst>
          </p:cNvPr>
          <p:cNvSpPr/>
          <p:nvPr/>
        </p:nvSpPr>
        <p:spPr bwMode="white">
          <a:xfrm>
            <a:off x="1081904" y="4773774"/>
            <a:ext cx="2171428" cy="51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083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21B80-0D1C-B16A-D524-6EAF8C1C20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7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396760-72F8-08E8-A5D6-35D78D025771}"/>
              </a:ext>
            </a:extLst>
          </p:cNvPr>
          <p:cNvSpPr/>
          <p:nvPr/>
        </p:nvSpPr>
        <p:spPr bwMode="white">
          <a:xfrm>
            <a:off x="7343023" y="4720006"/>
            <a:ext cx="890191" cy="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A22E3BC-A627-32EF-559D-8D0B886591C1}"/>
              </a:ext>
            </a:extLst>
          </p:cNvPr>
          <p:cNvSpPr/>
          <p:nvPr/>
        </p:nvSpPr>
        <p:spPr bwMode="white">
          <a:xfrm>
            <a:off x="3568612" y="5654782"/>
            <a:ext cx="1753676" cy="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77F93A-410B-4EAE-0C67-EF60376F5F53}"/>
              </a:ext>
            </a:extLst>
          </p:cNvPr>
          <p:cNvSpPr/>
          <p:nvPr/>
        </p:nvSpPr>
        <p:spPr bwMode="white">
          <a:xfrm>
            <a:off x="9577403" y="5654782"/>
            <a:ext cx="899093" cy="35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A7BE83-BA31-7BFD-C134-EE9F58B7E63D}"/>
              </a:ext>
            </a:extLst>
          </p:cNvPr>
          <p:cNvSpPr/>
          <p:nvPr/>
        </p:nvSpPr>
        <p:spPr bwMode="white">
          <a:xfrm>
            <a:off x="6319303" y="6589557"/>
            <a:ext cx="890191" cy="8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675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7F958-B50D-5656-C79B-5A458B0373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4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0D6E55-DD2B-402C-3158-6527E74BDFAD}"/>
              </a:ext>
            </a:extLst>
          </p:cNvPr>
          <p:cNvSpPr/>
          <p:nvPr/>
        </p:nvSpPr>
        <p:spPr bwMode="white">
          <a:xfrm>
            <a:off x="9424761" y="1830542"/>
            <a:ext cx="657142" cy="38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A7611A-444E-BF91-D038-3C0341C10201}"/>
              </a:ext>
            </a:extLst>
          </p:cNvPr>
          <p:cNvSpPr/>
          <p:nvPr/>
        </p:nvSpPr>
        <p:spPr bwMode="white">
          <a:xfrm>
            <a:off x="4481904" y="3824270"/>
            <a:ext cx="647619" cy="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CD3038-9F8E-704E-A955-DEF2BD9F7BBF}"/>
              </a:ext>
            </a:extLst>
          </p:cNvPr>
          <p:cNvSpPr/>
          <p:nvPr/>
        </p:nvSpPr>
        <p:spPr bwMode="white">
          <a:xfrm>
            <a:off x="2005714" y="4825903"/>
            <a:ext cx="961904" cy="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98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4A6008-E1D1-8438-036F-0DE76D2271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78A23A7-9C9F-5CC1-3CB9-B0134795D4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90"/>
          <a:stretch/>
        </p:blipFill>
        <p:spPr>
          <a:xfrm>
            <a:off x="1775520" y="4231957"/>
            <a:ext cx="9937104" cy="25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CD0D1F-339A-932D-0682-A02F1E41BE55}"/>
              </a:ext>
            </a:extLst>
          </p:cNvPr>
          <p:cNvSpPr/>
          <p:nvPr/>
        </p:nvSpPr>
        <p:spPr bwMode="white">
          <a:xfrm>
            <a:off x="5951984" y="4185634"/>
            <a:ext cx="2448272" cy="827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6F5337A-6428-B26A-963E-124CE812B8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4691" y="5085184"/>
            <a:ext cx="9503877" cy="158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983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F20D45-EB68-836E-3948-D0C2FECAA5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6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ACFDD8-7696-7DCA-FF66-0D3B779EFFBF}"/>
              </a:ext>
            </a:extLst>
          </p:cNvPr>
          <p:cNvSpPr/>
          <p:nvPr/>
        </p:nvSpPr>
        <p:spPr bwMode="white">
          <a:xfrm>
            <a:off x="5262984" y="3306915"/>
            <a:ext cx="1178412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0E7EA5-6D28-31AF-87D6-3E49422DBC68}"/>
              </a:ext>
            </a:extLst>
          </p:cNvPr>
          <p:cNvSpPr/>
          <p:nvPr/>
        </p:nvSpPr>
        <p:spPr bwMode="white">
          <a:xfrm>
            <a:off x="6693333" y="3306915"/>
            <a:ext cx="1373460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8196E7-EF62-1527-0D11-9A4C60771739}"/>
              </a:ext>
            </a:extLst>
          </p:cNvPr>
          <p:cNvSpPr/>
          <p:nvPr/>
        </p:nvSpPr>
        <p:spPr bwMode="white">
          <a:xfrm>
            <a:off x="8278095" y="3306915"/>
            <a:ext cx="1186539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EBD0C2-421D-FDF4-B6F8-5812C4686082}"/>
              </a:ext>
            </a:extLst>
          </p:cNvPr>
          <p:cNvSpPr/>
          <p:nvPr/>
        </p:nvSpPr>
        <p:spPr bwMode="white">
          <a:xfrm>
            <a:off x="5262984" y="4218101"/>
            <a:ext cx="1178412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5D8CFC-FF58-6B63-A7EC-9E4594FC6F65}"/>
              </a:ext>
            </a:extLst>
          </p:cNvPr>
          <p:cNvSpPr/>
          <p:nvPr/>
        </p:nvSpPr>
        <p:spPr bwMode="white">
          <a:xfrm>
            <a:off x="6693333" y="4218101"/>
            <a:ext cx="1373460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EF8BA8-55FD-FB6C-5D0D-5740B16270AF}"/>
              </a:ext>
            </a:extLst>
          </p:cNvPr>
          <p:cNvSpPr/>
          <p:nvPr/>
        </p:nvSpPr>
        <p:spPr bwMode="white">
          <a:xfrm>
            <a:off x="8278095" y="4218101"/>
            <a:ext cx="1186539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714348-3118-0D5D-4AF9-4A5532E6E922}"/>
              </a:ext>
            </a:extLst>
          </p:cNvPr>
          <p:cNvSpPr/>
          <p:nvPr/>
        </p:nvSpPr>
        <p:spPr bwMode="white">
          <a:xfrm>
            <a:off x="5262984" y="5121152"/>
            <a:ext cx="1178412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DCDD48-E3D2-06FC-EFAF-F66585334C37}"/>
              </a:ext>
            </a:extLst>
          </p:cNvPr>
          <p:cNvSpPr/>
          <p:nvPr/>
        </p:nvSpPr>
        <p:spPr bwMode="white">
          <a:xfrm>
            <a:off x="6693333" y="5121152"/>
            <a:ext cx="1373460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61588A-879C-A24A-B12D-F69CBEF3E7DE}"/>
              </a:ext>
            </a:extLst>
          </p:cNvPr>
          <p:cNvSpPr/>
          <p:nvPr/>
        </p:nvSpPr>
        <p:spPr bwMode="white">
          <a:xfrm>
            <a:off x="8278095" y="5121152"/>
            <a:ext cx="1186539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5770952-EE00-DD16-FD7A-4BBD63883320}"/>
              </a:ext>
            </a:extLst>
          </p:cNvPr>
          <p:cNvSpPr/>
          <p:nvPr/>
        </p:nvSpPr>
        <p:spPr bwMode="white">
          <a:xfrm>
            <a:off x="5262984" y="6024203"/>
            <a:ext cx="1178412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72D0CF-B56A-56CC-D775-85D20E1B9758}"/>
              </a:ext>
            </a:extLst>
          </p:cNvPr>
          <p:cNvSpPr/>
          <p:nvPr/>
        </p:nvSpPr>
        <p:spPr bwMode="white">
          <a:xfrm>
            <a:off x="6693333" y="6024203"/>
            <a:ext cx="1373460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986702-85A3-EE5B-782E-C29468D40713}"/>
              </a:ext>
            </a:extLst>
          </p:cNvPr>
          <p:cNvSpPr/>
          <p:nvPr/>
        </p:nvSpPr>
        <p:spPr bwMode="white">
          <a:xfrm>
            <a:off x="8204952" y="6024203"/>
            <a:ext cx="1373460" cy="341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81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853A10-7389-66EB-E3C5-700DDF9B50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63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A643DF-C351-3E5A-ED40-7C1FEA029350}"/>
              </a:ext>
            </a:extLst>
          </p:cNvPr>
          <p:cNvSpPr/>
          <p:nvPr/>
        </p:nvSpPr>
        <p:spPr bwMode="white">
          <a:xfrm>
            <a:off x="2176308" y="3283629"/>
            <a:ext cx="282112" cy="35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AC3CCE-96E2-F633-5F67-6D457B5544FB}"/>
              </a:ext>
            </a:extLst>
          </p:cNvPr>
          <p:cNvSpPr/>
          <p:nvPr/>
        </p:nvSpPr>
        <p:spPr bwMode="white">
          <a:xfrm>
            <a:off x="2176308" y="4351708"/>
            <a:ext cx="289736" cy="358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A0AF35-5154-06BB-C765-0C234A637084}"/>
              </a:ext>
            </a:extLst>
          </p:cNvPr>
          <p:cNvSpPr/>
          <p:nvPr/>
        </p:nvSpPr>
        <p:spPr bwMode="white">
          <a:xfrm>
            <a:off x="2176308" y="5396900"/>
            <a:ext cx="289736" cy="36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46E556-8492-C75D-873E-C646103E8692}"/>
              </a:ext>
            </a:extLst>
          </p:cNvPr>
          <p:cNvSpPr/>
          <p:nvPr/>
        </p:nvSpPr>
        <p:spPr bwMode="white">
          <a:xfrm>
            <a:off x="1368095" y="6281880"/>
            <a:ext cx="2904993" cy="411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04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2023-07-17T14:12:45Z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