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6689BF4-39D1-D35B-3EC0-A4F379992D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3143" y="3029000"/>
            <a:ext cx="5285714" cy="80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8C985A-D01C-AB73-F27C-7157D4AEC3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12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096547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366B74-5FFB-E6DB-A393-C5FD4CFA23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4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6029AD-4FF6-0800-B0A4-5BC91E0BA462}"/>
              </a:ext>
            </a:extLst>
          </p:cNvPr>
          <p:cNvSpPr/>
          <p:nvPr/>
        </p:nvSpPr>
        <p:spPr bwMode="white">
          <a:xfrm>
            <a:off x="1281904" y="1067255"/>
            <a:ext cx="3933333" cy="495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1EEE37-E54A-6B3F-D097-D37D0DD83C82}"/>
              </a:ext>
            </a:extLst>
          </p:cNvPr>
          <p:cNvSpPr/>
          <p:nvPr/>
        </p:nvSpPr>
        <p:spPr bwMode="white">
          <a:xfrm>
            <a:off x="824761" y="2334153"/>
            <a:ext cx="371428" cy="57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2ED462F-F9BC-60EE-D521-D1E48B453A89}"/>
              </a:ext>
            </a:extLst>
          </p:cNvPr>
          <p:cNvSpPr/>
          <p:nvPr/>
        </p:nvSpPr>
        <p:spPr bwMode="white">
          <a:xfrm>
            <a:off x="824761" y="2060848"/>
            <a:ext cx="2534935" cy="542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DF04D04-9D09-8AAB-7CB5-D874FF9C7CA4}"/>
              </a:ext>
            </a:extLst>
          </p:cNvPr>
          <p:cNvSpPr/>
          <p:nvPr/>
        </p:nvSpPr>
        <p:spPr bwMode="white">
          <a:xfrm>
            <a:off x="695400" y="3068960"/>
            <a:ext cx="2880320" cy="765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9902654-F110-C935-6647-B1200FFB5B34}"/>
              </a:ext>
            </a:extLst>
          </p:cNvPr>
          <p:cNvSpPr/>
          <p:nvPr/>
        </p:nvSpPr>
        <p:spPr bwMode="white">
          <a:xfrm>
            <a:off x="681904" y="4077072"/>
            <a:ext cx="6566224" cy="765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417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3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388D48-CE58-5D16-DA6F-99120C6945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2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9F0608-3012-5D8C-1BF0-D7198DDCFAD4}"/>
              </a:ext>
            </a:extLst>
          </p:cNvPr>
          <p:cNvSpPr/>
          <p:nvPr/>
        </p:nvSpPr>
        <p:spPr bwMode="white">
          <a:xfrm>
            <a:off x="7672380" y="4547203"/>
            <a:ext cx="352380" cy="448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E38EBD-5DC9-5696-02DC-D960921AD5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445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279AF4-68EB-3B06-344B-C9469DC3AD9B}"/>
              </a:ext>
            </a:extLst>
          </p:cNvPr>
          <p:cNvSpPr/>
          <p:nvPr/>
        </p:nvSpPr>
        <p:spPr bwMode="white">
          <a:xfrm>
            <a:off x="3537844" y="2536777"/>
            <a:ext cx="444922" cy="317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359A85-9B45-5B61-3CDD-8A8D83A84C39}"/>
              </a:ext>
            </a:extLst>
          </p:cNvPr>
          <p:cNvSpPr/>
          <p:nvPr/>
        </p:nvSpPr>
        <p:spPr bwMode="white">
          <a:xfrm>
            <a:off x="4373759" y="3319166"/>
            <a:ext cx="606712" cy="317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D479CB-CE65-99A9-6B13-D8211896F31E}"/>
              </a:ext>
            </a:extLst>
          </p:cNvPr>
          <p:cNvSpPr/>
          <p:nvPr/>
        </p:nvSpPr>
        <p:spPr bwMode="white">
          <a:xfrm>
            <a:off x="5890542" y="3271953"/>
            <a:ext cx="438181" cy="397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200596-58C9-46EE-E28E-5AC84F2B9FF7}"/>
              </a:ext>
            </a:extLst>
          </p:cNvPr>
          <p:cNvSpPr/>
          <p:nvPr/>
        </p:nvSpPr>
        <p:spPr bwMode="white">
          <a:xfrm>
            <a:off x="2176110" y="3831765"/>
            <a:ext cx="424699" cy="53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727BB8D-265A-208D-2359-1D0813C226D9}"/>
              </a:ext>
            </a:extLst>
          </p:cNvPr>
          <p:cNvSpPr/>
          <p:nvPr/>
        </p:nvSpPr>
        <p:spPr bwMode="white">
          <a:xfrm>
            <a:off x="4737787" y="4108299"/>
            <a:ext cx="256167" cy="317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05B0187-D040-51F9-FBEE-91CD454AC738}"/>
              </a:ext>
            </a:extLst>
          </p:cNvPr>
          <p:cNvSpPr/>
          <p:nvPr/>
        </p:nvSpPr>
        <p:spPr bwMode="white">
          <a:xfrm>
            <a:off x="6200639" y="4890688"/>
            <a:ext cx="249426" cy="317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A393FD4-C947-3CDD-3DF3-5DDF7860A502}"/>
              </a:ext>
            </a:extLst>
          </p:cNvPr>
          <p:cNvSpPr/>
          <p:nvPr/>
        </p:nvSpPr>
        <p:spPr bwMode="white">
          <a:xfrm>
            <a:off x="2162628" y="5234669"/>
            <a:ext cx="438181" cy="404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021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EFABD6-4184-CA9A-AA31-E2D0689430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5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4D80FC-C249-BB2B-A61F-62DDE77BE774}"/>
              </a:ext>
            </a:extLst>
          </p:cNvPr>
          <p:cNvSpPr/>
          <p:nvPr/>
        </p:nvSpPr>
        <p:spPr bwMode="white">
          <a:xfrm>
            <a:off x="6577142" y="1239027"/>
            <a:ext cx="352380" cy="44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F726BA-E9E5-2620-3855-D4063F19474C}"/>
              </a:ext>
            </a:extLst>
          </p:cNvPr>
          <p:cNvSpPr/>
          <p:nvPr/>
        </p:nvSpPr>
        <p:spPr bwMode="white">
          <a:xfrm>
            <a:off x="5481904" y="2564631"/>
            <a:ext cx="323809" cy="400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F5C7AE-267F-84EE-5AA1-5A559D922142}"/>
              </a:ext>
            </a:extLst>
          </p:cNvPr>
          <p:cNvSpPr/>
          <p:nvPr/>
        </p:nvSpPr>
        <p:spPr bwMode="white">
          <a:xfrm>
            <a:off x="8758095" y="2564631"/>
            <a:ext cx="333333" cy="400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7BFE35-E1B0-B7DC-21A6-8614544654CF}"/>
              </a:ext>
            </a:extLst>
          </p:cNvPr>
          <p:cNvSpPr/>
          <p:nvPr/>
        </p:nvSpPr>
        <p:spPr bwMode="white">
          <a:xfrm>
            <a:off x="6805714" y="3956991"/>
            <a:ext cx="552380" cy="486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E80A98-9FBA-E7F2-7A81-80EE9E00C596}"/>
              </a:ext>
            </a:extLst>
          </p:cNvPr>
          <p:cNvSpPr/>
          <p:nvPr/>
        </p:nvSpPr>
        <p:spPr bwMode="white">
          <a:xfrm>
            <a:off x="2700952" y="4491047"/>
            <a:ext cx="552380" cy="486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67C2F53-D71D-A1BD-93DD-AAD17B5957E4}"/>
              </a:ext>
            </a:extLst>
          </p:cNvPr>
          <p:cNvSpPr/>
          <p:nvPr/>
        </p:nvSpPr>
        <p:spPr bwMode="white">
          <a:xfrm>
            <a:off x="3205714" y="5015566"/>
            <a:ext cx="552380" cy="486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D0EDDDA-C752-E515-FC87-7AE8269908C4}"/>
              </a:ext>
            </a:extLst>
          </p:cNvPr>
          <p:cNvSpPr/>
          <p:nvPr/>
        </p:nvSpPr>
        <p:spPr bwMode="white">
          <a:xfrm>
            <a:off x="5672380" y="5015566"/>
            <a:ext cx="552380" cy="486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079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D8F2B9-D704-3E9C-1515-65556DF0D6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934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A1C628-46D5-CEF5-7F99-BB8958D34A1E}"/>
              </a:ext>
            </a:extLst>
          </p:cNvPr>
          <p:cNvSpPr/>
          <p:nvPr/>
        </p:nvSpPr>
        <p:spPr bwMode="white">
          <a:xfrm>
            <a:off x="4053567" y="3523351"/>
            <a:ext cx="561351" cy="41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5B4B95-E42F-4182-7E21-AE31F70D1468}"/>
              </a:ext>
            </a:extLst>
          </p:cNvPr>
          <p:cNvSpPr/>
          <p:nvPr/>
        </p:nvSpPr>
        <p:spPr bwMode="white">
          <a:xfrm>
            <a:off x="8699834" y="3523351"/>
            <a:ext cx="578624" cy="41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29D8FC-926A-D079-9641-1AE8CA1CF490}"/>
              </a:ext>
            </a:extLst>
          </p:cNvPr>
          <p:cNvSpPr/>
          <p:nvPr/>
        </p:nvSpPr>
        <p:spPr bwMode="white">
          <a:xfrm>
            <a:off x="4053567" y="4760108"/>
            <a:ext cx="561351" cy="423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4A0345-1D04-9F28-AE5E-DB7B961EE1CA}"/>
              </a:ext>
            </a:extLst>
          </p:cNvPr>
          <p:cNvSpPr/>
          <p:nvPr/>
        </p:nvSpPr>
        <p:spPr bwMode="white">
          <a:xfrm>
            <a:off x="8751651" y="4907135"/>
            <a:ext cx="483626" cy="4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0B3042-3C07-EC84-2597-6896752AEC1B}"/>
              </a:ext>
            </a:extLst>
          </p:cNvPr>
          <p:cNvSpPr/>
          <p:nvPr/>
        </p:nvSpPr>
        <p:spPr bwMode="white">
          <a:xfrm>
            <a:off x="8751651" y="5002270"/>
            <a:ext cx="483626" cy="4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063D31C-A427-288B-165F-41D08BAB31F8}"/>
              </a:ext>
            </a:extLst>
          </p:cNvPr>
          <p:cNvSpPr/>
          <p:nvPr/>
        </p:nvSpPr>
        <p:spPr bwMode="white">
          <a:xfrm>
            <a:off x="4053567" y="5988216"/>
            <a:ext cx="561351" cy="423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7C04DED-1D5E-0021-2009-E7988D5C0C78}"/>
              </a:ext>
            </a:extLst>
          </p:cNvPr>
          <p:cNvSpPr/>
          <p:nvPr/>
        </p:nvSpPr>
        <p:spPr bwMode="white">
          <a:xfrm>
            <a:off x="8699834" y="5996864"/>
            <a:ext cx="578624" cy="41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537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376624-7C4B-2B63-92BA-A9F6405352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9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A057DF-5876-2DA6-C47F-754CFEEAF21F}"/>
              </a:ext>
            </a:extLst>
          </p:cNvPr>
          <p:cNvSpPr/>
          <p:nvPr/>
        </p:nvSpPr>
        <p:spPr bwMode="white">
          <a:xfrm>
            <a:off x="3791744" y="2348880"/>
            <a:ext cx="2736304" cy="70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973C15-BD09-0332-6419-F56CC9395522}"/>
              </a:ext>
            </a:extLst>
          </p:cNvPr>
          <p:cNvSpPr/>
          <p:nvPr/>
        </p:nvSpPr>
        <p:spPr bwMode="white">
          <a:xfrm>
            <a:off x="1559496" y="3551517"/>
            <a:ext cx="4310303" cy="2579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39F3BD-4B2F-5AB1-62BE-A11EB193CFDA}"/>
              </a:ext>
            </a:extLst>
          </p:cNvPr>
          <p:cNvSpPr/>
          <p:nvPr/>
        </p:nvSpPr>
        <p:spPr bwMode="white">
          <a:xfrm>
            <a:off x="8939047" y="2488241"/>
            <a:ext cx="2247619" cy="457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439ACB9-687F-4A04-70FD-F8BA54673339}"/>
              </a:ext>
            </a:extLst>
          </p:cNvPr>
          <p:cNvSpPr/>
          <p:nvPr/>
        </p:nvSpPr>
        <p:spPr bwMode="white">
          <a:xfrm>
            <a:off x="7570894" y="3429000"/>
            <a:ext cx="3205625" cy="2702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930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43602B-9276-1128-1D5D-F95A2C1643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42ED89-C94C-429B-1635-CE537112CA64}"/>
              </a:ext>
            </a:extLst>
          </p:cNvPr>
          <p:cNvSpPr/>
          <p:nvPr/>
        </p:nvSpPr>
        <p:spPr bwMode="white">
          <a:xfrm>
            <a:off x="2777142" y="1363025"/>
            <a:ext cx="419047" cy="66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0C3A7C-56C4-3670-C0FF-9D5139EE3EB0}"/>
              </a:ext>
            </a:extLst>
          </p:cNvPr>
          <p:cNvSpPr/>
          <p:nvPr/>
        </p:nvSpPr>
        <p:spPr bwMode="white">
          <a:xfrm>
            <a:off x="2777142" y="1258115"/>
            <a:ext cx="2533333" cy="44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E5A2E3-4EF1-36D0-9247-8E5B123006F0}"/>
              </a:ext>
            </a:extLst>
          </p:cNvPr>
          <p:cNvSpPr/>
          <p:nvPr/>
        </p:nvSpPr>
        <p:spPr bwMode="white">
          <a:xfrm>
            <a:off x="7615238" y="1258115"/>
            <a:ext cx="2438096" cy="44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316BBB-A30A-E025-0913-6921939BCA8A}"/>
              </a:ext>
            </a:extLst>
          </p:cNvPr>
          <p:cNvSpPr/>
          <p:nvPr/>
        </p:nvSpPr>
        <p:spPr bwMode="white">
          <a:xfrm>
            <a:off x="1199456" y="2354893"/>
            <a:ext cx="3672408" cy="2794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5329B3-B3A5-39DF-11A9-93CA20D5953A}"/>
              </a:ext>
            </a:extLst>
          </p:cNvPr>
          <p:cNvSpPr/>
          <p:nvPr/>
        </p:nvSpPr>
        <p:spPr bwMode="white">
          <a:xfrm>
            <a:off x="6384032" y="2354893"/>
            <a:ext cx="3024336" cy="2794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9558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7EAAF1-44A9-A775-D746-1CD0394FEA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855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7C4D23-204B-5BEA-5F17-0CEE4732E59D}"/>
              </a:ext>
            </a:extLst>
          </p:cNvPr>
          <p:cNvSpPr/>
          <p:nvPr/>
        </p:nvSpPr>
        <p:spPr bwMode="white">
          <a:xfrm>
            <a:off x="1550107" y="4621686"/>
            <a:ext cx="3010041" cy="39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FF6817-0803-444A-AB34-75DE6927CBE6}"/>
              </a:ext>
            </a:extLst>
          </p:cNvPr>
          <p:cNvSpPr/>
          <p:nvPr/>
        </p:nvSpPr>
        <p:spPr bwMode="white">
          <a:xfrm>
            <a:off x="1487488" y="5301208"/>
            <a:ext cx="5256584" cy="1358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404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EBFF84-25B3-CC3B-CCF7-69A2FAD482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45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09DDBD-7153-33CE-E85A-73F6002E7426}"/>
              </a:ext>
            </a:extLst>
          </p:cNvPr>
          <p:cNvSpPr/>
          <p:nvPr/>
        </p:nvSpPr>
        <p:spPr bwMode="white">
          <a:xfrm>
            <a:off x="2246274" y="3401447"/>
            <a:ext cx="2796699" cy="459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11B0A1-7F42-85AB-8510-221002F2097C}"/>
              </a:ext>
            </a:extLst>
          </p:cNvPr>
          <p:cNvSpPr/>
          <p:nvPr/>
        </p:nvSpPr>
        <p:spPr bwMode="white">
          <a:xfrm>
            <a:off x="1822799" y="4576417"/>
            <a:ext cx="344073" cy="44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786DC3-7ABA-91B6-5354-E511411B4E1B}"/>
              </a:ext>
            </a:extLst>
          </p:cNvPr>
          <p:cNvSpPr/>
          <p:nvPr/>
        </p:nvSpPr>
        <p:spPr bwMode="white">
          <a:xfrm>
            <a:off x="1822798" y="4293096"/>
            <a:ext cx="2617017" cy="639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85C4017-CEAF-D496-A373-3383BAF27803}"/>
              </a:ext>
            </a:extLst>
          </p:cNvPr>
          <p:cNvSpPr/>
          <p:nvPr/>
        </p:nvSpPr>
        <p:spPr bwMode="white">
          <a:xfrm>
            <a:off x="1822798" y="5283165"/>
            <a:ext cx="1824929" cy="60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541B5AE-10CD-8195-73E6-C82293FBF42E}"/>
              </a:ext>
            </a:extLst>
          </p:cNvPr>
          <p:cNvSpPr/>
          <p:nvPr/>
        </p:nvSpPr>
        <p:spPr bwMode="white">
          <a:xfrm>
            <a:off x="1734575" y="6228441"/>
            <a:ext cx="4437665" cy="46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534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9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2023-07-19T15:05:33Z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