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AD862D6-4467-23A5-AE35-6F420EBABA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8857" y="2995666"/>
            <a:ext cx="7114286" cy="86666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CE0D52-FDD8-94B9-A7AF-2E37B35002F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0BE7ED-5246-111D-7F7F-9A6E5F2BA17A}"/>
              </a:ext>
            </a:extLst>
          </p:cNvPr>
          <p:cNvSpPr/>
          <p:nvPr/>
        </p:nvSpPr>
        <p:spPr bwMode="white">
          <a:xfrm>
            <a:off x="2005714" y="2315244"/>
            <a:ext cx="3771428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3E0706-0F1D-8B64-389B-0FBEF3A65017}"/>
              </a:ext>
            </a:extLst>
          </p:cNvPr>
          <p:cNvSpPr/>
          <p:nvPr/>
        </p:nvSpPr>
        <p:spPr bwMode="white">
          <a:xfrm>
            <a:off x="1586666" y="3553696"/>
            <a:ext cx="371428" cy="5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BD339A-860F-AC33-6CEA-0AB84D2488CD}"/>
              </a:ext>
            </a:extLst>
          </p:cNvPr>
          <p:cNvSpPr/>
          <p:nvPr/>
        </p:nvSpPr>
        <p:spPr bwMode="white">
          <a:xfrm>
            <a:off x="1586666" y="3344112"/>
            <a:ext cx="3123809" cy="40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9B611A-42E3-AB2D-26F9-C33EF3BFD1DA}"/>
              </a:ext>
            </a:extLst>
          </p:cNvPr>
          <p:cNvSpPr/>
          <p:nvPr/>
        </p:nvSpPr>
        <p:spPr bwMode="white">
          <a:xfrm>
            <a:off x="1586666" y="4344400"/>
            <a:ext cx="2533333" cy="48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A9AD49-2D63-240D-D6B5-432CE40BE499}"/>
              </a:ext>
            </a:extLst>
          </p:cNvPr>
          <p:cNvSpPr/>
          <p:nvPr/>
        </p:nvSpPr>
        <p:spPr bwMode="white">
          <a:xfrm>
            <a:off x="7939047" y="5373268"/>
            <a:ext cx="409523" cy="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80216BC-A1A9-009F-6FA0-02361B9830B5}"/>
              </a:ext>
            </a:extLst>
          </p:cNvPr>
          <p:cNvSpPr/>
          <p:nvPr/>
        </p:nvSpPr>
        <p:spPr bwMode="white">
          <a:xfrm>
            <a:off x="1491428" y="5335162"/>
            <a:ext cx="7180953" cy="51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4730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94A70-35E4-D04D-6A49-05F08BCAB0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17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82509D-C63F-3EB3-2FB3-6BF22029C4C0}"/>
              </a:ext>
            </a:extLst>
          </p:cNvPr>
          <p:cNvSpPr/>
          <p:nvPr/>
        </p:nvSpPr>
        <p:spPr bwMode="white">
          <a:xfrm>
            <a:off x="1631504" y="4505877"/>
            <a:ext cx="4464496" cy="579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B5BAF0-CB29-DE4D-4E1A-B6C93C95C918}"/>
              </a:ext>
            </a:extLst>
          </p:cNvPr>
          <p:cNvSpPr/>
          <p:nvPr/>
        </p:nvSpPr>
        <p:spPr bwMode="white">
          <a:xfrm>
            <a:off x="1690215" y="5559816"/>
            <a:ext cx="302707" cy="38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3B3DEB1-2A7C-6AB9-A8A5-A183F4E19447}"/>
              </a:ext>
            </a:extLst>
          </p:cNvPr>
          <p:cNvSpPr/>
          <p:nvPr/>
        </p:nvSpPr>
        <p:spPr bwMode="white">
          <a:xfrm>
            <a:off x="1690215" y="5474425"/>
            <a:ext cx="1901622" cy="32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323609-4889-F0C9-DF7D-51E1CDD80472}"/>
              </a:ext>
            </a:extLst>
          </p:cNvPr>
          <p:cNvSpPr/>
          <p:nvPr/>
        </p:nvSpPr>
        <p:spPr bwMode="white">
          <a:xfrm>
            <a:off x="1690215" y="6312808"/>
            <a:ext cx="1257399" cy="326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893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8D605E-AE72-A5FC-50DF-DA63E9658E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200CA5-DC0A-DB81-9B17-7EB86F5663BC}"/>
              </a:ext>
            </a:extLst>
          </p:cNvPr>
          <p:cNvSpPr/>
          <p:nvPr/>
        </p:nvSpPr>
        <p:spPr bwMode="white">
          <a:xfrm>
            <a:off x="681904" y="2354637"/>
            <a:ext cx="419047" cy="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D9FF9A-B4ED-D4F5-C503-9CE0F0151CE6}"/>
              </a:ext>
            </a:extLst>
          </p:cNvPr>
          <p:cNvSpPr/>
          <p:nvPr/>
        </p:nvSpPr>
        <p:spPr bwMode="white">
          <a:xfrm>
            <a:off x="681904" y="2259282"/>
            <a:ext cx="4771428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72D883-47D6-C146-2D7E-9771D726D132}"/>
              </a:ext>
            </a:extLst>
          </p:cNvPr>
          <p:cNvSpPr/>
          <p:nvPr/>
        </p:nvSpPr>
        <p:spPr bwMode="white">
          <a:xfrm>
            <a:off x="681904" y="3384463"/>
            <a:ext cx="419047" cy="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0069EF-FF0E-95E3-9491-D15CE049C466}"/>
              </a:ext>
            </a:extLst>
          </p:cNvPr>
          <p:cNvSpPr/>
          <p:nvPr/>
        </p:nvSpPr>
        <p:spPr bwMode="white">
          <a:xfrm>
            <a:off x="681904" y="3260502"/>
            <a:ext cx="3904761" cy="495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B39F490-939A-3646-FBEE-07ABEB81779A}"/>
              </a:ext>
            </a:extLst>
          </p:cNvPr>
          <p:cNvSpPr/>
          <p:nvPr/>
        </p:nvSpPr>
        <p:spPr bwMode="white">
          <a:xfrm>
            <a:off x="681904" y="4414289"/>
            <a:ext cx="419047" cy="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E138F6-8C7F-F1BF-2EA6-99EA5711DD97}"/>
              </a:ext>
            </a:extLst>
          </p:cNvPr>
          <p:cNvSpPr/>
          <p:nvPr/>
        </p:nvSpPr>
        <p:spPr bwMode="white">
          <a:xfrm>
            <a:off x="681904" y="4309399"/>
            <a:ext cx="2647619" cy="400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2CC730-27FF-67A1-8B26-B35A34C59FE7}"/>
              </a:ext>
            </a:extLst>
          </p:cNvPr>
          <p:cNvSpPr/>
          <p:nvPr/>
        </p:nvSpPr>
        <p:spPr bwMode="white">
          <a:xfrm>
            <a:off x="681904" y="5444115"/>
            <a:ext cx="419047" cy="57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3AE1D6-C395-AF03-3FDA-3C643E08AF1A}"/>
              </a:ext>
            </a:extLst>
          </p:cNvPr>
          <p:cNvSpPr/>
          <p:nvPr/>
        </p:nvSpPr>
        <p:spPr bwMode="white">
          <a:xfrm>
            <a:off x="681904" y="5348761"/>
            <a:ext cx="1847619" cy="390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786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3F66E-A1CA-27C4-16F2-F99AFCED41D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3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5F52D8-344A-73DD-D24D-D73ED284A222}"/>
              </a:ext>
            </a:extLst>
          </p:cNvPr>
          <p:cNvSpPr/>
          <p:nvPr/>
        </p:nvSpPr>
        <p:spPr bwMode="white">
          <a:xfrm>
            <a:off x="1703512" y="4941168"/>
            <a:ext cx="2304256" cy="77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E70256-CBE5-C3A9-A235-04E2E7F68766}"/>
              </a:ext>
            </a:extLst>
          </p:cNvPr>
          <p:cNvSpPr/>
          <p:nvPr/>
        </p:nvSpPr>
        <p:spPr bwMode="white">
          <a:xfrm>
            <a:off x="5741632" y="5110338"/>
            <a:ext cx="2178697" cy="37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D89C58-2527-68E5-37A8-F5DC29F4A736}"/>
              </a:ext>
            </a:extLst>
          </p:cNvPr>
          <p:cNvSpPr/>
          <p:nvPr/>
        </p:nvSpPr>
        <p:spPr bwMode="white">
          <a:xfrm>
            <a:off x="1775520" y="5949280"/>
            <a:ext cx="2016224" cy="63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CAFE54-07C9-D258-538C-6DC2921BF23C}"/>
              </a:ext>
            </a:extLst>
          </p:cNvPr>
          <p:cNvSpPr/>
          <p:nvPr/>
        </p:nvSpPr>
        <p:spPr bwMode="white">
          <a:xfrm>
            <a:off x="5663952" y="5949280"/>
            <a:ext cx="1512168" cy="638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C47E0F-85C5-908A-2B44-BE162B3025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37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92B481-0162-B93E-F4BD-D16D03DE534B}"/>
              </a:ext>
            </a:extLst>
          </p:cNvPr>
          <p:cNvSpPr/>
          <p:nvPr/>
        </p:nvSpPr>
        <p:spPr bwMode="white">
          <a:xfrm>
            <a:off x="4386666" y="1468193"/>
            <a:ext cx="533333" cy="38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1BB059-5E40-058C-4B8D-02DEA1A12FA0}"/>
              </a:ext>
            </a:extLst>
          </p:cNvPr>
          <p:cNvSpPr/>
          <p:nvPr/>
        </p:nvSpPr>
        <p:spPr bwMode="white">
          <a:xfrm>
            <a:off x="4386666" y="1468193"/>
            <a:ext cx="533333" cy="266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E08245-317F-E599-185E-F639D7A75205}"/>
              </a:ext>
            </a:extLst>
          </p:cNvPr>
          <p:cNvSpPr/>
          <p:nvPr/>
        </p:nvSpPr>
        <p:spPr bwMode="white">
          <a:xfrm>
            <a:off x="4881904" y="2660965"/>
            <a:ext cx="542857" cy="486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50A999-4640-5A99-E59F-D0540E374D72}"/>
              </a:ext>
            </a:extLst>
          </p:cNvPr>
          <p:cNvSpPr/>
          <p:nvPr/>
        </p:nvSpPr>
        <p:spPr bwMode="white">
          <a:xfrm>
            <a:off x="1634285" y="3806026"/>
            <a:ext cx="561904" cy="496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FBD369-4F4E-4B60-C173-C3017691F33C}"/>
              </a:ext>
            </a:extLst>
          </p:cNvPr>
          <p:cNvSpPr/>
          <p:nvPr/>
        </p:nvSpPr>
        <p:spPr bwMode="white">
          <a:xfrm>
            <a:off x="6443809" y="3748773"/>
            <a:ext cx="571428" cy="50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462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BE25D0-FD7D-3DA2-78B8-500ED3CB7C9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3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E5AFBF-33CD-8483-A2EC-C58AB080B0B2}"/>
              </a:ext>
            </a:extLst>
          </p:cNvPr>
          <p:cNvSpPr/>
          <p:nvPr/>
        </p:nvSpPr>
        <p:spPr bwMode="white">
          <a:xfrm>
            <a:off x="1900952" y="3356992"/>
            <a:ext cx="419504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A5BEE3-574D-3B7A-D56C-2FE57A067D5A}"/>
              </a:ext>
            </a:extLst>
          </p:cNvPr>
          <p:cNvSpPr/>
          <p:nvPr/>
        </p:nvSpPr>
        <p:spPr bwMode="white">
          <a:xfrm>
            <a:off x="6462857" y="3356993"/>
            <a:ext cx="419504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A5D9B2-8BF6-22D0-0679-4FCF961AB5B7}"/>
              </a:ext>
            </a:extLst>
          </p:cNvPr>
          <p:cNvSpPr/>
          <p:nvPr/>
        </p:nvSpPr>
        <p:spPr bwMode="white">
          <a:xfrm>
            <a:off x="1847528" y="4437113"/>
            <a:ext cx="3312368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4E7D500-9EC9-8DE7-CB53-5F4EC9959036}"/>
              </a:ext>
            </a:extLst>
          </p:cNvPr>
          <p:cNvSpPr/>
          <p:nvPr/>
        </p:nvSpPr>
        <p:spPr bwMode="white">
          <a:xfrm>
            <a:off x="6384032" y="4415182"/>
            <a:ext cx="2952328" cy="648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D2C6974-0DF0-823D-B7E8-60807BA5114D}"/>
              </a:ext>
            </a:extLst>
          </p:cNvPr>
          <p:cNvSpPr/>
          <p:nvPr/>
        </p:nvSpPr>
        <p:spPr bwMode="white">
          <a:xfrm>
            <a:off x="1847528" y="5301208"/>
            <a:ext cx="2016224" cy="96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D0D26A7-0B48-3807-17B3-F01D1AAEC9D7}"/>
              </a:ext>
            </a:extLst>
          </p:cNvPr>
          <p:cNvSpPr/>
          <p:nvPr/>
        </p:nvSpPr>
        <p:spPr bwMode="white">
          <a:xfrm>
            <a:off x="6462857" y="5492801"/>
            <a:ext cx="1542857" cy="400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9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1" grpId="0" animBg="1"/>
      <p:bldP spid="13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CB9B1A-9E9F-E37B-1DD9-23A3EF8848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6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A04CE7-CBB5-1CDC-7E0B-1840277F6F0B}"/>
              </a:ext>
            </a:extLst>
          </p:cNvPr>
          <p:cNvSpPr/>
          <p:nvPr/>
        </p:nvSpPr>
        <p:spPr bwMode="white">
          <a:xfrm>
            <a:off x="681904" y="2204864"/>
            <a:ext cx="3829920" cy="53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9D18E9-0CE7-69F9-7B2D-22A5C00F60B4}"/>
              </a:ext>
            </a:extLst>
          </p:cNvPr>
          <p:cNvSpPr/>
          <p:nvPr/>
        </p:nvSpPr>
        <p:spPr bwMode="white">
          <a:xfrm>
            <a:off x="5231904" y="2132856"/>
            <a:ext cx="4126464" cy="67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377BD1-740C-4563-8981-877EC5CC5EE6}"/>
              </a:ext>
            </a:extLst>
          </p:cNvPr>
          <p:cNvSpPr/>
          <p:nvPr/>
        </p:nvSpPr>
        <p:spPr bwMode="white">
          <a:xfrm>
            <a:off x="681904" y="3241681"/>
            <a:ext cx="4209523" cy="40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A8E422-F4BA-00C6-6455-BCF1AAF1E77E}"/>
              </a:ext>
            </a:extLst>
          </p:cNvPr>
          <p:cNvSpPr/>
          <p:nvPr/>
        </p:nvSpPr>
        <p:spPr bwMode="white">
          <a:xfrm>
            <a:off x="5281904" y="3241681"/>
            <a:ext cx="2333333" cy="400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09B6EAA-DB7E-B189-63A0-CC1DB00DC7E2}"/>
              </a:ext>
            </a:extLst>
          </p:cNvPr>
          <p:cNvSpPr/>
          <p:nvPr/>
        </p:nvSpPr>
        <p:spPr bwMode="white">
          <a:xfrm>
            <a:off x="681904" y="4243011"/>
            <a:ext cx="1580952" cy="3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B93CB3-39B0-3CB4-F209-7FD3436F85E4}"/>
              </a:ext>
            </a:extLst>
          </p:cNvPr>
          <p:cNvSpPr/>
          <p:nvPr/>
        </p:nvSpPr>
        <p:spPr bwMode="white">
          <a:xfrm>
            <a:off x="5281904" y="4243011"/>
            <a:ext cx="1542857" cy="39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578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E77D0C-1CFF-3798-F799-A10318F7D9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604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5984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4AEBE9-CF4A-EE31-4F94-4E81D3D5CD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03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3702CB-1C29-0218-BAC0-F4315D6BC9E7}"/>
              </a:ext>
            </a:extLst>
          </p:cNvPr>
          <p:cNvSpPr/>
          <p:nvPr/>
        </p:nvSpPr>
        <p:spPr bwMode="white">
          <a:xfrm>
            <a:off x="1253333" y="1172294"/>
            <a:ext cx="3742857" cy="391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094B35-0BB7-D86C-0738-4901C7885602}"/>
              </a:ext>
            </a:extLst>
          </p:cNvPr>
          <p:cNvSpPr/>
          <p:nvPr/>
        </p:nvSpPr>
        <p:spPr bwMode="white">
          <a:xfrm>
            <a:off x="767408" y="1988840"/>
            <a:ext cx="4032448" cy="78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0D838B-EE9A-8552-E40C-C147D81734B3}"/>
              </a:ext>
            </a:extLst>
          </p:cNvPr>
          <p:cNvSpPr/>
          <p:nvPr/>
        </p:nvSpPr>
        <p:spPr bwMode="white">
          <a:xfrm>
            <a:off x="824761" y="3365998"/>
            <a:ext cx="371428" cy="47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97786B-ADD4-F9F9-A20D-82D866FB1F75}"/>
              </a:ext>
            </a:extLst>
          </p:cNvPr>
          <p:cNvSpPr/>
          <p:nvPr/>
        </p:nvSpPr>
        <p:spPr bwMode="white">
          <a:xfrm>
            <a:off x="824761" y="3146627"/>
            <a:ext cx="2323809" cy="400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10904A-6334-725F-DBFA-FA72E95167B6}"/>
              </a:ext>
            </a:extLst>
          </p:cNvPr>
          <p:cNvSpPr/>
          <p:nvPr/>
        </p:nvSpPr>
        <p:spPr bwMode="white">
          <a:xfrm>
            <a:off x="824761" y="4357933"/>
            <a:ext cx="371428" cy="57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48D50EF-C867-87CA-B0F0-3BB61B1BED10}"/>
              </a:ext>
            </a:extLst>
          </p:cNvPr>
          <p:cNvSpPr/>
          <p:nvPr/>
        </p:nvSpPr>
        <p:spPr bwMode="white">
          <a:xfrm>
            <a:off x="824761" y="4090874"/>
            <a:ext cx="3047619" cy="515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B7BFB2-A938-042F-B8EF-4ED11C74CA39}"/>
              </a:ext>
            </a:extLst>
          </p:cNvPr>
          <p:cNvSpPr/>
          <p:nvPr/>
        </p:nvSpPr>
        <p:spPr bwMode="white">
          <a:xfrm>
            <a:off x="681904" y="5082809"/>
            <a:ext cx="7714285" cy="50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456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C0D576-645E-1045-CFFE-A58191693A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411411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D3D41D-8DA9-5129-90DF-B789A003EC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82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C9A7C0-6632-ECC6-367E-2E40AD03C4B3}"/>
              </a:ext>
            </a:extLst>
          </p:cNvPr>
          <p:cNvSpPr/>
          <p:nvPr/>
        </p:nvSpPr>
        <p:spPr bwMode="white">
          <a:xfrm>
            <a:off x="1933679" y="2277356"/>
            <a:ext cx="3613662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94CE9E-0E3B-4AD1-F215-39B670532366}"/>
              </a:ext>
            </a:extLst>
          </p:cNvPr>
          <p:cNvSpPr/>
          <p:nvPr/>
        </p:nvSpPr>
        <p:spPr bwMode="white">
          <a:xfrm>
            <a:off x="1532161" y="3068960"/>
            <a:ext cx="4015180" cy="730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C57222-B03C-6E66-37FB-684440A6FA77}"/>
              </a:ext>
            </a:extLst>
          </p:cNvPr>
          <p:cNvSpPr/>
          <p:nvPr/>
        </p:nvSpPr>
        <p:spPr bwMode="white">
          <a:xfrm>
            <a:off x="1532161" y="4449908"/>
            <a:ext cx="355891" cy="5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FA4ED8A-8E95-5972-17EC-0EE933C72EC2}"/>
              </a:ext>
            </a:extLst>
          </p:cNvPr>
          <p:cNvSpPr/>
          <p:nvPr/>
        </p:nvSpPr>
        <p:spPr bwMode="white">
          <a:xfrm>
            <a:off x="1532161" y="4249083"/>
            <a:ext cx="2235725" cy="383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D9D5ECD-A68C-CB14-915E-441895542DC8}"/>
              </a:ext>
            </a:extLst>
          </p:cNvPr>
          <p:cNvSpPr/>
          <p:nvPr/>
        </p:nvSpPr>
        <p:spPr bwMode="white">
          <a:xfrm>
            <a:off x="1532161" y="5435771"/>
            <a:ext cx="355891" cy="54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7FD166-5B14-FD74-6C3F-50347D9C437A}"/>
              </a:ext>
            </a:extLst>
          </p:cNvPr>
          <p:cNvSpPr/>
          <p:nvPr/>
        </p:nvSpPr>
        <p:spPr bwMode="white">
          <a:xfrm>
            <a:off x="1532161" y="5189305"/>
            <a:ext cx="2427359" cy="492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AF1E2B-1CF7-59F9-C2C6-68F0783672AA}"/>
              </a:ext>
            </a:extLst>
          </p:cNvPr>
          <p:cNvSpPr/>
          <p:nvPr/>
        </p:nvSpPr>
        <p:spPr bwMode="white">
          <a:xfrm>
            <a:off x="1440907" y="6156912"/>
            <a:ext cx="2308729" cy="483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C1B40E-0605-3614-43B5-0F3193EF5BE2}"/>
              </a:ext>
            </a:extLst>
          </p:cNvPr>
          <p:cNvSpPr/>
          <p:nvPr/>
        </p:nvSpPr>
        <p:spPr bwMode="white">
          <a:xfrm>
            <a:off x="3877392" y="6175169"/>
            <a:ext cx="1898085" cy="474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18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2023-07-19T13:05:14Z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