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E871F12-49FA-12EB-1668-38A2CA7624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905" y="3057571"/>
            <a:ext cx="6676190" cy="7428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4F75C-2673-6F5E-A891-4BD4D57D582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BEA271-9B65-06F9-605F-738831CCFB3C}"/>
              </a:ext>
            </a:extLst>
          </p:cNvPr>
          <p:cNvSpPr/>
          <p:nvPr/>
        </p:nvSpPr>
        <p:spPr bwMode="white">
          <a:xfrm>
            <a:off x="681904" y="2182235"/>
            <a:ext cx="5247619" cy="419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0795AC-4151-4D92-4C06-41282B64FABE}"/>
              </a:ext>
            </a:extLst>
          </p:cNvPr>
          <p:cNvSpPr/>
          <p:nvPr/>
        </p:nvSpPr>
        <p:spPr bwMode="white">
          <a:xfrm>
            <a:off x="681904" y="3140968"/>
            <a:ext cx="3757912" cy="68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6EB9ECD-717A-7DB0-43E5-96DDD965ACE9}"/>
              </a:ext>
            </a:extLst>
          </p:cNvPr>
          <p:cNvSpPr/>
          <p:nvPr/>
        </p:nvSpPr>
        <p:spPr bwMode="white">
          <a:xfrm>
            <a:off x="681904" y="4297764"/>
            <a:ext cx="1076190" cy="40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394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D75C37-05D5-626F-8BE7-8A003E9EA3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6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59E6C1-E9EE-A525-7D53-823B8ED1538A}"/>
              </a:ext>
            </a:extLst>
          </p:cNvPr>
          <p:cNvSpPr/>
          <p:nvPr/>
        </p:nvSpPr>
        <p:spPr bwMode="white">
          <a:xfrm>
            <a:off x="681904" y="2374483"/>
            <a:ext cx="5504761" cy="42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035DD6-1157-CC50-1DF5-4BA26A7D9769}"/>
              </a:ext>
            </a:extLst>
          </p:cNvPr>
          <p:cNvSpPr/>
          <p:nvPr/>
        </p:nvSpPr>
        <p:spPr bwMode="white">
          <a:xfrm>
            <a:off x="681904" y="3356991"/>
            <a:ext cx="3829920" cy="69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68F11A-B0A6-531D-32BF-B141CD5DB42A}"/>
              </a:ext>
            </a:extLst>
          </p:cNvPr>
          <p:cNvSpPr/>
          <p:nvPr/>
        </p:nvSpPr>
        <p:spPr bwMode="white">
          <a:xfrm>
            <a:off x="623392" y="4365104"/>
            <a:ext cx="1512168" cy="69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B38006-2131-550A-F616-0CFCD5E7361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325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FFF849-365D-5728-AD1A-0FB4E7A7B09A}"/>
              </a:ext>
            </a:extLst>
          </p:cNvPr>
          <p:cNvSpPr/>
          <p:nvPr/>
        </p:nvSpPr>
        <p:spPr bwMode="white">
          <a:xfrm>
            <a:off x="4368275" y="6042481"/>
            <a:ext cx="336246" cy="395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61DC3D-FA13-635E-5485-C77AAF7D8AF1}"/>
              </a:ext>
            </a:extLst>
          </p:cNvPr>
          <p:cNvSpPr/>
          <p:nvPr/>
        </p:nvSpPr>
        <p:spPr bwMode="white">
          <a:xfrm>
            <a:off x="8705856" y="6042481"/>
            <a:ext cx="588431" cy="40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04BD6-EE98-1CF4-4543-869A2BF33C0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0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8955F1-F93E-C511-C508-EE55D5FBB148}"/>
              </a:ext>
            </a:extLst>
          </p:cNvPr>
          <p:cNvSpPr/>
          <p:nvPr/>
        </p:nvSpPr>
        <p:spPr bwMode="white">
          <a:xfrm>
            <a:off x="4377142" y="1324620"/>
            <a:ext cx="390476" cy="4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BE280A-7B74-D322-BCB6-DD7B4C9E18C6}"/>
              </a:ext>
            </a:extLst>
          </p:cNvPr>
          <p:cNvSpPr/>
          <p:nvPr/>
        </p:nvSpPr>
        <p:spPr bwMode="white">
          <a:xfrm>
            <a:off x="8681904" y="1324620"/>
            <a:ext cx="657142" cy="4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5B5A9F-F94A-E047-C6A0-8AAE35385562}"/>
              </a:ext>
            </a:extLst>
          </p:cNvPr>
          <p:cNvSpPr/>
          <p:nvPr/>
        </p:nvSpPr>
        <p:spPr bwMode="white">
          <a:xfrm>
            <a:off x="4996190" y="2458724"/>
            <a:ext cx="380952" cy="447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8BB9F1-BF49-F7B7-D31A-8F43234F6E13}"/>
              </a:ext>
            </a:extLst>
          </p:cNvPr>
          <p:cNvSpPr/>
          <p:nvPr/>
        </p:nvSpPr>
        <p:spPr bwMode="white">
          <a:xfrm>
            <a:off x="8681904" y="2458724"/>
            <a:ext cx="657142" cy="457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35C88AB-3105-B8D9-A43E-8DB577E452BE}"/>
              </a:ext>
            </a:extLst>
          </p:cNvPr>
          <p:cNvSpPr/>
          <p:nvPr/>
        </p:nvSpPr>
        <p:spPr bwMode="white">
          <a:xfrm>
            <a:off x="4777142" y="4021690"/>
            <a:ext cx="1038095" cy="4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872D4D0-CD26-EC48-6456-95A022360F07}"/>
              </a:ext>
            </a:extLst>
          </p:cNvPr>
          <p:cNvSpPr/>
          <p:nvPr/>
        </p:nvSpPr>
        <p:spPr bwMode="white">
          <a:xfrm>
            <a:off x="1491428" y="4622098"/>
            <a:ext cx="1047619" cy="495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D3FA14-DE2D-B929-A4DC-80CB361B8FA3}"/>
              </a:ext>
            </a:extLst>
          </p:cNvPr>
          <p:cNvSpPr/>
          <p:nvPr/>
        </p:nvSpPr>
        <p:spPr bwMode="white">
          <a:xfrm>
            <a:off x="4310476" y="4622098"/>
            <a:ext cx="1371428" cy="5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263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9F496-DC7E-D0F8-F72F-44B888C8A0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7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18C2DE-0557-BDF1-F05B-665EA0B760D2}"/>
              </a:ext>
            </a:extLst>
          </p:cNvPr>
          <p:cNvSpPr/>
          <p:nvPr/>
        </p:nvSpPr>
        <p:spPr bwMode="white">
          <a:xfrm>
            <a:off x="6929523" y="3737808"/>
            <a:ext cx="447619" cy="438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8281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63A6B-C975-9CD8-D401-C884025E0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ABCE97-8DFD-1518-63AB-562A2605893B}"/>
              </a:ext>
            </a:extLst>
          </p:cNvPr>
          <p:cNvSpPr/>
          <p:nvPr/>
        </p:nvSpPr>
        <p:spPr bwMode="white">
          <a:xfrm>
            <a:off x="10015238" y="1219621"/>
            <a:ext cx="438095" cy="4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3AF6B1-CB23-2813-4282-094065699897}"/>
              </a:ext>
            </a:extLst>
          </p:cNvPr>
          <p:cNvSpPr/>
          <p:nvPr/>
        </p:nvSpPr>
        <p:spPr bwMode="white">
          <a:xfrm>
            <a:off x="6624761" y="4610131"/>
            <a:ext cx="485714" cy="428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139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777869-738F-9DD3-96AB-424DDBE493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6913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1D58A2-8AE7-9F25-9677-1A601B739409}"/>
              </a:ext>
            </a:extLst>
          </p:cNvPr>
          <p:cNvSpPr/>
          <p:nvPr/>
        </p:nvSpPr>
        <p:spPr bwMode="white">
          <a:xfrm>
            <a:off x="4223791" y="2204864"/>
            <a:ext cx="1318057" cy="70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F6B5D1-4903-1E0C-42E2-5A4FD4A1015F}"/>
              </a:ext>
            </a:extLst>
          </p:cNvPr>
          <p:cNvSpPr/>
          <p:nvPr/>
        </p:nvSpPr>
        <p:spPr bwMode="white">
          <a:xfrm>
            <a:off x="1702869" y="3068960"/>
            <a:ext cx="3673051" cy="36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9F424-1D17-34BF-3FDA-F037FF1C4054}"/>
              </a:ext>
            </a:extLst>
          </p:cNvPr>
          <p:cNvSpPr/>
          <p:nvPr/>
        </p:nvSpPr>
        <p:spPr bwMode="white">
          <a:xfrm>
            <a:off x="8688288" y="2204864"/>
            <a:ext cx="1656184" cy="701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7178C3-6FC0-0C66-1627-F6254FCB8857}"/>
              </a:ext>
            </a:extLst>
          </p:cNvPr>
          <p:cNvSpPr/>
          <p:nvPr/>
        </p:nvSpPr>
        <p:spPr bwMode="white">
          <a:xfrm>
            <a:off x="7032104" y="3068960"/>
            <a:ext cx="3008787" cy="3663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715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A68064-1B0C-504E-3623-51F3457D2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B0BE8F-995A-EFDB-0E7F-DC283E7FB8AB}"/>
              </a:ext>
            </a:extLst>
          </p:cNvPr>
          <p:cNvSpPr/>
          <p:nvPr/>
        </p:nvSpPr>
        <p:spPr bwMode="white">
          <a:xfrm>
            <a:off x="3272380" y="1200705"/>
            <a:ext cx="866666" cy="447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15E94D-9836-FB95-589B-07759182CBE5}"/>
              </a:ext>
            </a:extLst>
          </p:cNvPr>
          <p:cNvSpPr/>
          <p:nvPr/>
        </p:nvSpPr>
        <p:spPr bwMode="white">
          <a:xfrm>
            <a:off x="8760296" y="1052736"/>
            <a:ext cx="1440160" cy="78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4461ACF-799C-2231-9782-14614E31E0B3}"/>
              </a:ext>
            </a:extLst>
          </p:cNvPr>
          <p:cNvSpPr/>
          <p:nvPr/>
        </p:nvSpPr>
        <p:spPr bwMode="white">
          <a:xfrm>
            <a:off x="672001" y="2325176"/>
            <a:ext cx="3839824" cy="268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A1AE073-89B5-F0B8-8EFF-A528A722522F}"/>
              </a:ext>
            </a:extLst>
          </p:cNvPr>
          <p:cNvSpPr/>
          <p:nvPr/>
        </p:nvSpPr>
        <p:spPr bwMode="white">
          <a:xfrm>
            <a:off x="6096000" y="2204864"/>
            <a:ext cx="4248472" cy="297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006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624675-962F-714F-F55A-60B97D5AB5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458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284604-7AA1-7B30-36C3-58CA471238FF}"/>
              </a:ext>
            </a:extLst>
          </p:cNvPr>
          <p:cNvSpPr/>
          <p:nvPr/>
        </p:nvSpPr>
        <p:spPr bwMode="white">
          <a:xfrm>
            <a:off x="2021600" y="3859272"/>
            <a:ext cx="2828618" cy="37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01BDC7-6FE6-6643-A32A-31B8D456858B}"/>
              </a:ext>
            </a:extLst>
          </p:cNvPr>
          <p:cNvSpPr/>
          <p:nvPr/>
        </p:nvSpPr>
        <p:spPr bwMode="white">
          <a:xfrm>
            <a:off x="1643482" y="4877454"/>
            <a:ext cx="290860" cy="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894340-6372-4E4F-5034-8633B99ADF72}"/>
              </a:ext>
            </a:extLst>
          </p:cNvPr>
          <p:cNvSpPr/>
          <p:nvPr/>
        </p:nvSpPr>
        <p:spPr bwMode="white">
          <a:xfrm>
            <a:off x="1643482" y="4717454"/>
            <a:ext cx="1388858" cy="305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3E31A4-70FD-9349-8703-796DBED8601B}"/>
              </a:ext>
            </a:extLst>
          </p:cNvPr>
          <p:cNvSpPr/>
          <p:nvPr/>
        </p:nvSpPr>
        <p:spPr bwMode="white">
          <a:xfrm>
            <a:off x="1643482" y="5481091"/>
            <a:ext cx="1932238" cy="51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DF93E65-D8CC-3A82-7B5C-75B59E696331}"/>
              </a:ext>
            </a:extLst>
          </p:cNvPr>
          <p:cNvSpPr/>
          <p:nvPr/>
        </p:nvSpPr>
        <p:spPr bwMode="white">
          <a:xfrm>
            <a:off x="1643482" y="5699272"/>
            <a:ext cx="290860" cy="4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9FEE36C-03BB-379B-52CA-ACC8FE318D3C}"/>
              </a:ext>
            </a:extLst>
          </p:cNvPr>
          <p:cNvSpPr/>
          <p:nvPr/>
        </p:nvSpPr>
        <p:spPr bwMode="white">
          <a:xfrm>
            <a:off x="1578038" y="6217733"/>
            <a:ext cx="5022018" cy="52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7075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animBg="1"/>
      <p:bldP spid="11" grpId="0" animBg="1"/>
      <p:bldP spid="12" grpId="0" animBg="1"/>
      <p:bldP spid="1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995FD8-D7D6-2B12-C4AE-02BA99CA8D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336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956702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2023-07-19T15:23:39Z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