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526475F-DF26-7964-B448-8DBB08D3C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1238" y="3052809"/>
            <a:ext cx="7009524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632F33-E69B-ADA8-4508-19B372061E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2264" cy="3933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4C6F2A2-6D49-A614-E945-B0816BC961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02" r="11078" b="36092"/>
          <a:stretch/>
        </p:blipFill>
        <p:spPr>
          <a:xfrm>
            <a:off x="8281870" y="2582262"/>
            <a:ext cx="3215760" cy="3303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26910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4208A10-BC5A-9EC2-CB06-B6AF710603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8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882098C-B55F-23F3-F4F8-041BA5F84FE9}"/>
              </a:ext>
            </a:extLst>
          </p:cNvPr>
          <p:cNvSpPr/>
          <p:nvPr/>
        </p:nvSpPr>
        <p:spPr bwMode="white">
          <a:xfrm>
            <a:off x="839416" y="972000"/>
            <a:ext cx="3240360" cy="52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FE653A2-4F95-3A8A-F266-88232653A352}"/>
              </a:ext>
            </a:extLst>
          </p:cNvPr>
          <p:cNvSpPr/>
          <p:nvPr/>
        </p:nvSpPr>
        <p:spPr bwMode="white">
          <a:xfrm>
            <a:off x="551384" y="1844824"/>
            <a:ext cx="2970482" cy="52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25D8558-FE95-8C9C-CEA9-7ED26A8E7200}"/>
              </a:ext>
            </a:extLst>
          </p:cNvPr>
          <p:cNvSpPr/>
          <p:nvPr/>
        </p:nvSpPr>
        <p:spPr bwMode="white">
          <a:xfrm>
            <a:off x="551384" y="2473543"/>
            <a:ext cx="2970482" cy="52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F1D594D-710B-5ACF-654D-5E5F5CB5B834}"/>
              </a:ext>
            </a:extLst>
          </p:cNvPr>
          <p:cNvSpPr/>
          <p:nvPr/>
        </p:nvSpPr>
        <p:spPr bwMode="white">
          <a:xfrm>
            <a:off x="839416" y="3328591"/>
            <a:ext cx="2970482" cy="52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E3480F4-A356-87C2-D913-89B2D2716BF3}"/>
              </a:ext>
            </a:extLst>
          </p:cNvPr>
          <p:cNvSpPr/>
          <p:nvPr/>
        </p:nvSpPr>
        <p:spPr bwMode="white">
          <a:xfrm>
            <a:off x="551384" y="4070562"/>
            <a:ext cx="2970482" cy="52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E3399B3-BD29-1BB8-560F-955703CA9553}"/>
              </a:ext>
            </a:extLst>
          </p:cNvPr>
          <p:cNvSpPr/>
          <p:nvPr/>
        </p:nvSpPr>
        <p:spPr bwMode="white">
          <a:xfrm>
            <a:off x="407368" y="4785862"/>
            <a:ext cx="2970482" cy="52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6B750FC-1079-DB88-B4EF-C6420B34BEE0}"/>
              </a:ext>
            </a:extLst>
          </p:cNvPr>
          <p:cNvSpPr/>
          <p:nvPr/>
        </p:nvSpPr>
        <p:spPr bwMode="white">
          <a:xfrm>
            <a:off x="407368" y="5425871"/>
            <a:ext cx="3672408" cy="52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23F9D6F-CC8A-7A9C-09C5-C2F94AFA4C15}"/>
              </a:ext>
            </a:extLst>
          </p:cNvPr>
          <p:cNvSpPr/>
          <p:nvPr/>
        </p:nvSpPr>
        <p:spPr bwMode="white">
          <a:xfrm>
            <a:off x="418096" y="6237312"/>
            <a:ext cx="3672408" cy="52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10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540D7-25F9-FA1B-E560-AF9339B5F6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5C77AB-E78A-DECF-BCB3-A406A036A9D7}"/>
              </a:ext>
            </a:extLst>
          </p:cNvPr>
          <p:cNvSpPr/>
          <p:nvPr/>
        </p:nvSpPr>
        <p:spPr bwMode="white">
          <a:xfrm>
            <a:off x="6910476" y="4480917"/>
            <a:ext cx="1285714" cy="457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32336F-845B-8E96-18DD-DEA9C4839D3D}"/>
              </a:ext>
            </a:extLst>
          </p:cNvPr>
          <p:cNvSpPr/>
          <p:nvPr/>
        </p:nvSpPr>
        <p:spPr bwMode="white">
          <a:xfrm>
            <a:off x="4367619" y="5625129"/>
            <a:ext cx="1276190" cy="4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DFDA0-8148-25F7-9D6B-CFE5A33689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8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F2B7E9-0181-898B-70A0-19EBEB33952E}"/>
              </a:ext>
            </a:extLst>
          </p:cNvPr>
          <p:cNvSpPr/>
          <p:nvPr/>
        </p:nvSpPr>
        <p:spPr bwMode="white">
          <a:xfrm>
            <a:off x="2377142" y="2353836"/>
            <a:ext cx="1295238" cy="4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1947AE-6CFB-FD55-FA76-7C1681991E31}"/>
              </a:ext>
            </a:extLst>
          </p:cNvPr>
          <p:cNvSpPr/>
          <p:nvPr/>
        </p:nvSpPr>
        <p:spPr bwMode="white">
          <a:xfrm>
            <a:off x="8215238" y="2353836"/>
            <a:ext cx="1276190" cy="4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3F7F69-7E1F-CD32-1DBF-1EAF46D6DA2F}"/>
              </a:ext>
            </a:extLst>
          </p:cNvPr>
          <p:cNvSpPr/>
          <p:nvPr/>
        </p:nvSpPr>
        <p:spPr bwMode="white">
          <a:xfrm>
            <a:off x="2405714" y="5756013"/>
            <a:ext cx="1590476" cy="44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166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26F39-6F00-22B9-793F-8F56FC1174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5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520302-43D0-1574-B5AE-7F49AEB2192A}"/>
              </a:ext>
            </a:extLst>
          </p:cNvPr>
          <p:cNvSpPr/>
          <p:nvPr/>
        </p:nvSpPr>
        <p:spPr bwMode="white">
          <a:xfrm>
            <a:off x="4234285" y="3413836"/>
            <a:ext cx="990476" cy="44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61B113-2E84-32DF-1227-8EE777588ED4}"/>
              </a:ext>
            </a:extLst>
          </p:cNvPr>
          <p:cNvSpPr/>
          <p:nvPr/>
        </p:nvSpPr>
        <p:spPr bwMode="white">
          <a:xfrm>
            <a:off x="8681904" y="3413836"/>
            <a:ext cx="933333" cy="44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FF804C-19E3-9D2D-FE38-CFD9EDACDC54}"/>
              </a:ext>
            </a:extLst>
          </p:cNvPr>
          <p:cNvSpPr/>
          <p:nvPr/>
        </p:nvSpPr>
        <p:spPr bwMode="white">
          <a:xfrm>
            <a:off x="4224761" y="4539370"/>
            <a:ext cx="980952" cy="44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9C154C-E5BA-1DCD-60DA-9961C4F19B3B}"/>
              </a:ext>
            </a:extLst>
          </p:cNvPr>
          <p:cNvSpPr/>
          <p:nvPr/>
        </p:nvSpPr>
        <p:spPr bwMode="white">
          <a:xfrm>
            <a:off x="8643809" y="4539370"/>
            <a:ext cx="666666" cy="44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999E2C-5137-99BC-BFA3-3D80EE2CF3D4}"/>
              </a:ext>
            </a:extLst>
          </p:cNvPr>
          <p:cNvSpPr/>
          <p:nvPr/>
        </p:nvSpPr>
        <p:spPr bwMode="white">
          <a:xfrm>
            <a:off x="4272380" y="5664904"/>
            <a:ext cx="1238095" cy="45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8D2D55-FAAD-04E2-DBA6-9C36EB2DF57F}"/>
              </a:ext>
            </a:extLst>
          </p:cNvPr>
          <p:cNvSpPr/>
          <p:nvPr/>
        </p:nvSpPr>
        <p:spPr bwMode="white">
          <a:xfrm>
            <a:off x="8643809" y="5664904"/>
            <a:ext cx="685714" cy="45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467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B2616-6C37-9EBD-E75D-2C980C0204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4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2030FDF-5F8C-46B7-6774-C823B7353040}"/>
              </a:ext>
            </a:extLst>
          </p:cNvPr>
          <p:cNvSpPr/>
          <p:nvPr/>
        </p:nvSpPr>
        <p:spPr bwMode="white">
          <a:xfrm>
            <a:off x="1991544" y="3429000"/>
            <a:ext cx="3685247" cy="330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7B39351-45DB-4ADB-37BA-C5D3BD434DC7}"/>
              </a:ext>
            </a:extLst>
          </p:cNvPr>
          <p:cNvSpPr/>
          <p:nvPr/>
        </p:nvSpPr>
        <p:spPr bwMode="white">
          <a:xfrm>
            <a:off x="3935760" y="2492896"/>
            <a:ext cx="2376264" cy="59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68648D5-3AEB-48A2-86F5-A11200846BDC}"/>
              </a:ext>
            </a:extLst>
          </p:cNvPr>
          <p:cNvSpPr/>
          <p:nvPr/>
        </p:nvSpPr>
        <p:spPr bwMode="white">
          <a:xfrm>
            <a:off x="7032104" y="3573016"/>
            <a:ext cx="3888432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C802E6E6-7C37-662B-FAC0-5442A5DCB1E7}"/>
              </a:ext>
            </a:extLst>
          </p:cNvPr>
          <p:cNvSpPr/>
          <p:nvPr/>
        </p:nvSpPr>
        <p:spPr bwMode="white">
          <a:xfrm>
            <a:off x="8688288" y="2286240"/>
            <a:ext cx="2232248" cy="81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2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1" grpId="0" animBg="1"/>
      <p:bldP spid="42" grpId="0" animBg="1"/>
      <p:bldP spid="4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B6FEC-4889-CCA6-BECE-091EF55F7D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9687732-10CE-5FFA-C980-50C9573428B1}"/>
              </a:ext>
            </a:extLst>
          </p:cNvPr>
          <p:cNvSpPr/>
          <p:nvPr/>
        </p:nvSpPr>
        <p:spPr bwMode="white">
          <a:xfrm>
            <a:off x="983432" y="2276872"/>
            <a:ext cx="3901271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0F084220-0A13-88F6-BFEF-05373A8FA092}"/>
              </a:ext>
            </a:extLst>
          </p:cNvPr>
          <p:cNvSpPr/>
          <p:nvPr/>
        </p:nvSpPr>
        <p:spPr bwMode="white">
          <a:xfrm>
            <a:off x="2855640" y="1106985"/>
            <a:ext cx="2376264" cy="66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D00F04BD-7CBF-610D-556A-1E6045AD947F}"/>
              </a:ext>
            </a:extLst>
          </p:cNvPr>
          <p:cNvSpPr/>
          <p:nvPr/>
        </p:nvSpPr>
        <p:spPr bwMode="white">
          <a:xfrm>
            <a:off x="5951985" y="2132856"/>
            <a:ext cx="3384376" cy="3384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20B8C43A-6524-5331-2481-C4AD20EC6A5D}"/>
              </a:ext>
            </a:extLst>
          </p:cNvPr>
          <p:cNvSpPr/>
          <p:nvPr/>
        </p:nvSpPr>
        <p:spPr bwMode="white">
          <a:xfrm>
            <a:off x="7824192" y="1092839"/>
            <a:ext cx="2088232" cy="66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41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  <p:bldP spid="4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5381E-0BB9-0F4D-7B44-D4848557F0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CD609-48BE-8737-1B1E-1D7A30FC10AA}"/>
              </a:ext>
            </a:extLst>
          </p:cNvPr>
          <p:cNvSpPr/>
          <p:nvPr/>
        </p:nvSpPr>
        <p:spPr bwMode="white">
          <a:xfrm>
            <a:off x="1587166" y="4686942"/>
            <a:ext cx="3439270" cy="40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A50B8A-63CD-97F0-18CD-61D3BA4955C1}"/>
              </a:ext>
            </a:extLst>
          </p:cNvPr>
          <p:cNvSpPr/>
          <p:nvPr/>
        </p:nvSpPr>
        <p:spPr bwMode="white">
          <a:xfrm>
            <a:off x="1587166" y="5481425"/>
            <a:ext cx="3637689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32B767-4479-C2C4-DA36-BBE8F3BECFE0}"/>
              </a:ext>
            </a:extLst>
          </p:cNvPr>
          <p:cNvSpPr/>
          <p:nvPr/>
        </p:nvSpPr>
        <p:spPr bwMode="white">
          <a:xfrm>
            <a:off x="1565119" y="6237312"/>
            <a:ext cx="3882809" cy="45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27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CD3930-A464-8417-6041-F5ED42CD33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4322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77DDD-2088-C9B1-7A44-44498EAA2E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12F28-4A0B-EC92-3662-8A2024D04598}"/>
              </a:ext>
            </a:extLst>
          </p:cNvPr>
          <p:cNvSpPr/>
          <p:nvPr/>
        </p:nvSpPr>
        <p:spPr bwMode="white">
          <a:xfrm>
            <a:off x="681904" y="1229626"/>
            <a:ext cx="4542857" cy="4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B30CBC-687D-B64F-FE5F-6C6AA664F7F6}"/>
              </a:ext>
            </a:extLst>
          </p:cNvPr>
          <p:cNvSpPr/>
          <p:nvPr/>
        </p:nvSpPr>
        <p:spPr bwMode="white">
          <a:xfrm>
            <a:off x="681904" y="2260132"/>
            <a:ext cx="4266666" cy="4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B1407B-87D7-F8E1-121E-49049DF7EFD7}"/>
              </a:ext>
            </a:extLst>
          </p:cNvPr>
          <p:cNvSpPr/>
          <p:nvPr/>
        </p:nvSpPr>
        <p:spPr bwMode="white">
          <a:xfrm>
            <a:off x="681904" y="3281097"/>
            <a:ext cx="5333333" cy="4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45CD1A-C974-7448-7220-47D18E16A042}"/>
              </a:ext>
            </a:extLst>
          </p:cNvPr>
          <p:cNvSpPr/>
          <p:nvPr/>
        </p:nvSpPr>
        <p:spPr bwMode="white">
          <a:xfrm>
            <a:off x="407368" y="4167085"/>
            <a:ext cx="5472607" cy="63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ACDE29-021E-B85A-43DB-9AEB7C32571D}"/>
              </a:ext>
            </a:extLst>
          </p:cNvPr>
          <p:cNvSpPr/>
          <p:nvPr/>
        </p:nvSpPr>
        <p:spPr bwMode="white">
          <a:xfrm>
            <a:off x="681904" y="5303942"/>
            <a:ext cx="4047619" cy="51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81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2023-07-18T16:00:58Z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