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8D1292E-F222-C8FE-D855-B2206C7C47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6000" y="2543285"/>
            <a:ext cx="6200000" cy="177142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95354A-7C6A-0FAB-0772-157C5D7642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5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89600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01AA6-3DD3-97AE-81FD-6C4971835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9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19B9CA-87D2-F86C-1D0E-61B92F198A9A}"/>
              </a:ext>
            </a:extLst>
          </p:cNvPr>
          <p:cNvSpPr/>
          <p:nvPr/>
        </p:nvSpPr>
        <p:spPr bwMode="white">
          <a:xfrm>
            <a:off x="911424" y="972000"/>
            <a:ext cx="2808312" cy="69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9767DF-4BF6-F733-5CE1-F6DE05279AB4}"/>
              </a:ext>
            </a:extLst>
          </p:cNvPr>
          <p:cNvSpPr/>
          <p:nvPr/>
        </p:nvSpPr>
        <p:spPr bwMode="white">
          <a:xfrm>
            <a:off x="672000" y="2132856"/>
            <a:ext cx="2808312" cy="69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CF15718-34AB-F304-63EF-BFC65AC97CAF}"/>
              </a:ext>
            </a:extLst>
          </p:cNvPr>
          <p:cNvSpPr/>
          <p:nvPr/>
        </p:nvSpPr>
        <p:spPr bwMode="white">
          <a:xfrm>
            <a:off x="479376" y="3116402"/>
            <a:ext cx="2808312" cy="69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AFCE73-39D0-8113-0309-364ECA98BBF0}"/>
              </a:ext>
            </a:extLst>
          </p:cNvPr>
          <p:cNvSpPr/>
          <p:nvPr/>
        </p:nvSpPr>
        <p:spPr bwMode="white">
          <a:xfrm>
            <a:off x="479376" y="4188603"/>
            <a:ext cx="10369152" cy="1762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329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887C41-19D0-9D56-26BC-7C4ADDE747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85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16D0FF-666D-DB6C-E75B-F5B757D357CA}"/>
              </a:ext>
            </a:extLst>
          </p:cNvPr>
          <p:cNvSpPr/>
          <p:nvPr/>
        </p:nvSpPr>
        <p:spPr bwMode="white">
          <a:xfrm>
            <a:off x="4497259" y="4435408"/>
            <a:ext cx="611027" cy="453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FF645-9E04-2E2D-5C8F-455D7416BB54}"/>
              </a:ext>
            </a:extLst>
          </p:cNvPr>
          <p:cNvSpPr/>
          <p:nvPr/>
        </p:nvSpPr>
        <p:spPr bwMode="white">
          <a:xfrm>
            <a:off x="6247019" y="5926340"/>
            <a:ext cx="518447" cy="4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6C9A70-1418-8CDB-C804-448EF919162E}"/>
              </a:ext>
            </a:extLst>
          </p:cNvPr>
          <p:cNvSpPr/>
          <p:nvPr/>
        </p:nvSpPr>
        <p:spPr bwMode="white">
          <a:xfrm>
            <a:off x="6247019" y="6028205"/>
            <a:ext cx="518447" cy="4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DF24A2-E1D6-6297-7E16-8388B40E0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A54091-DD5D-66B4-3132-9F68DDF6F038}"/>
              </a:ext>
            </a:extLst>
          </p:cNvPr>
          <p:cNvSpPr/>
          <p:nvPr/>
        </p:nvSpPr>
        <p:spPr bwMode="white">
          <a:xfrm>
            <a:off x="3824761" y="1353304"/>
            <a:ext cx="619047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C00083-C6CD-7CBA-7FE6-A53619133A4A}"/>
              </a:ext>
            </a:extLst>
          </p:cNvPr>
          <p:cNvSpPr/>
          <p:nvPr/>
        </p:nvSpPr>
        <p:spPr bwMode="white">
          <a:xfrm>
            <a:off x="5043809" y="2735532"/>
            <a:ext cx="638095" cy="4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5F18CE-8397-6926-0ED6-10469EF7CC3C}"/>
              </a:ext>
            </a:extLst>
          </p:cNvPr>
          <p:cNvSpPr/>
          <p:nvPr/>
        </p:nvSpPr>
        <p:spPr bwMode="white">
          <a:xfrm>
            <a:off x="2910476" y="4108228"/>
            <a:ext cx="619047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780221-70D3-0BC0-E3E9-CBA988AC9399}"/>
              </a:ext>
            </a:extLst>
          </p:cNvPr>
          <p:cNvSpPr/>
          <p:nvPr/>
        </p:nvSpPr>
        <p:spPr bwMode="white">
          <a:xfrm>
            <a:off x="4443809" y="5480924"/>
            <a:ext cx="619047" cy="46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878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90A242-8EFC-347A-C554-AABF7A8BCE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185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FAF359-6F36-00FD-864E-5DAC8376234C}"/>
              </a:ext>
            </a:extLst>
          </p:cNvPr>
          <p:cNvSpPr/>
          <p:nvPr/>
        </p:nvSpPr>
        <p:spPr bwMode="white">
          <a:xfrm>
            <a:off x="3801382" y="4288363"/>
            <a:ext cx="838866" cy="39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E89DB2-54C6-B07D-ACEC-9ED7ADF3BA98}"/>
              </a:ext>
            </a:extLst>
          </p:cNvPr>
          <p:cNvSpPr/>
          <p:nvPr/>
        </p:nvSpPr>
        <p:spPr bwMode="white">
          <a:xfrm>
            <a:off x="8078772" y="4288363"/>
            <a:ext cx="1112952" cy="39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288F3-2998-65CE-DFFF-95FDAD0410BF}"/>
              </a:ext>
            </a:extLst>
          </p:cNvPr>
          <p:cNvSpPr/>
          <p:nvPr/>
        </p:nvSpPr>
        <p:spPr bwMode="white">
          <a:xfrm>
            <a:off x="3834604" y="5269142"/>
            <a:ext cx="1079729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9731E0-5827-873B-EB2D-55FE1870C060}"/>
              </a:ext>
            </a:extLst>
          </p:cNvPr>
          <p:cNvSpPr/>
          <p:nvPr/>
        </p:nvSpPr>
        <p:spPr bwMode="white">
          <a:xfrm>
            <a:off x="8111995" y="5269142"/>
            <a:ext cx="1345508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0888E3C-3AB7-C10E-7644-2E414F59B9EF}"/>
              </a:ext>
            </a:extLst>
          </p:cNvPr>
          <p:cNvSpPr/>
          <p:nvPr/>
        </p:nvSpPr>
        <p:spPr bwMode="white">
          <a:xfrm>
            <a:off x="3801382" y="6249922"/>
            <a:ext cx="83886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CD8219-91D3-DCD0-C1F2-71B713675C02}"/>
              </a:ext>
            </a:extLst>
          </p:cNvPr>
          <p:cNvSpPr/>
          <p:nvPr/>
        </p:nvSpPr>
        <p:spPr bwMode="white">
          <a:xfrm>
            <a:off x="7812993" y="6249922"/>
            <a:ext cx="1104646" cy="390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1481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F671E-7255-BEAD-E538-F39DCCB6BC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28A1D0-2268-D452-B32F-EC21BEA65858}"/>
              </a:ext>
            </a:extLst>
          </p:cNvPr>
          <p:cNvSpPr/>
          <p:nvPr/>
        </p:nvSpPr>
        <p:spPr bwMode="white">
          <a:xfrm>
            <a:off x="681904" y="3612953"/>
            <a:ext cx="3714285" cy="514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94C3EB-D6EC-4782-A5BC-B722ABE82546}"/>
              </a:ext>
            </a:extLst>
          </p:cNvPr>
          <p:cNvSpPr/>
          <p:nvPr/>
        </p:nvSpPr>
        <p:spPr bwMode="white">
          <a:xfrm>
            <a:off x="6929523" y="3775034"/>
            <a:ext cx="371427" cy="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5FC95A-12E1-5847-C1AA-AD897DFC0E05}"/>
              </a:ext>
            </a:extLst>
          </p:cNvPr>
          <p:cNvSpPr/>
          <p:nvPr/>
        </p:nvSpPr>
        <p:spPr bwMode="white">
          <a:xfrm>
            <a:off x="6929522" y="3573016"/>
            <a:ext cx="4279045" cy="69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F365E3-0CDB-02DF-1157-7C00747A9CC0}"/>
              </a:ext>
            </a:extLst>
          </p:cNvPr>
          <p:cNvSpPr/>
          <p:nvPr/>
        </p:nvSpPr>
        <p:spPr bwMode="white">
          <a:xfrm>
            <a:off x="681904" y="4709378"/>
            <a:ext cx="2180952" cy="390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F6B6D8E-77A4-6ED1-5863-253DE41D5B13}"/>
              </a:ext>
            </a:extLst>
          </p:cNvPr>
          <p:cNvSpPr/>
          <p:nvPr/>
        </p:nvSpPr>
        <p:spPr bwMode="white">
          <a:xfrm>
            <a:off x="6929523" y="4581128"/>
            <a:ext cx="3054909" cy="694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4811886-2911-51D1-B64F-F2D424659330}"/>
              </a:ext>
            </a:extLst>
          </p:cNvPr>
          <p:cNvSpPr/>
          <p:nvPr/>
        </p:nvSpPr>
        <p:spPr bwMode="white">
          <a:xfrm>
            <a:off x="681904" y="5739064"/>
            <a:ext cx="1123809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0936248-7FC9-1F4F-40B3-59477DC8AC97}"/>
              </a:ext>
            </a:extLst>
          </p:cNvPr>
          <p:cNvSpPr/>
          <p:nvPr/>
        </p:nvSpPr>
        <p:spPr bwMode="white">
          <a:xfrm>
            <a:off x="6929523" y="5843940"/>
            <a:ext cx="371427" cy="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E7BBEA9-4CB6-69ED-5FF5-4F738F165752}"/>
              </a:ext>
            </a:extLst>
          </p:cNvPr>
          <p:cNvSpPr/>
          <p:nvPr/>
        </p:nvSpPr>
        <p:spPr bwMode="white">
          <a:xfrm>
            <a:off x="6929523" y="5739064"/>
            <a:ext cx="1276190" cy="4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179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3" grpId="0" animBg="1"/>
      <p:bldP spid="14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C34448D-BEEB-4EDB-47F2-893A872EC3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9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E005B3-DFC4-DD94-8548-AE39DE94F28C}"/>
              </a:ext>
            </a:extLst>
          </p:cNvPr>
          <p:cNvSpPr/>
          <p:nvPr/>
        </p:nvSpPr>
        <p:spPr bwMode="white">
          <a:xfrm>
            <a:off x="712519" y="2060848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792B77E-0FC4-928B-AC33-E6AF8CEFB9D9}"/>
              </a:ext>
            </a:extLst>
          </p:cNvPr>
          <p:cNvSpPr/>
          <p:nvPr/>
        </p:nvSpPr>
        <p:spPr bwMode="white">
          <a:xfrm>
            <a:off x="551384" y="3154978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CA2E04E-675E-266A-1F35-06897A47A014}"/>
              </a:ext>
            </a:extLst>
          </p:cNvPr>
          <p:cNvSpPr/>
          <p:nvPr/>
        </p:nvSpPr>
        <p:spPr bwMode="white">
          <a:xfrm>
            <a:off x="407368" y="4249108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37928DE-3622-ACAE-009C-E48C85C036EA}"/>
              </a:ext>
            </a:extLst>
          </p:cNvPr>
          <p:cNvSpPr/>
          <p:nvPr/>
        </p:nvSpPr>
        <p:spPr bwMode="white">
          <a:xfrm>
            <a:off x="6600056" y="2099345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C8AF6D4-ACF0-69CB-56A7-2AD663899341}"/>
              </a:ext>
            </a:extLst>
          </p:cNvPr>
          <p:cNvSpPr/>
          <p:nvPr/>
        </p:nvSpPr>
        <p:spPr bwMode="white">
          <a:xfrm>
            <a:off x="6624581" y="3052924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B4086FD-8253-D69D-A6E0-95FBD4117BB2}"/>
              </a:ext>
            </a:extLst>
          </p:cNvPr>
          <p:cNvSpPr/>
          <p:nvPr/>
        </p:nvSpPr>
        <p:spPr bwMode="white">
          <a:xfrm>
            <a:off x="6525619" y="4118135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424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C63F0E-B617-5B53-66BD-36AB5ED1A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79889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B593B8-B54A-5B22-BBCE-B3FF864867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847F52B-87E4-124C-F7F8-743290A4C6E2}"/>
              </a:ext>
            </a:extLst>
          </p:cNvPr>
          <p:cNvSpPr/>
          <p:nvPr/>
        </p:nvSpPr>
        <p:spPr bwMode="white">
          <a:xfrm>
            <a:off x="720000" y="1164681"/>
            <a:ext cx="5376000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F29B4C4-E2F2-6C88-5B7E-8BECE9E25E7C}"/>
              </a:ext>
            </a:extLst>
          </p:cNvPr>
          <p:cNvSpPr/>
          <p:nvPr/>
        </p:nvSpPr>
        <p:spPr bwMode="white">
          <a:xfrm>
            <a:off x="407368" y="2172793"/>
            <a:ext cx="5184576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2FBDCAC-4794-5D16-2ECB-D01E2C654B4B}"/>
              </a:ext>
            </a:extLst>
          </p:cNvPr>
          <p:cNvSpPr/>
          <p:nvPr/>
        </p:nvSpPr>
        <p:spPr bwMode="white">
          <a:xfrm>
            <a:off x="407368" y="3180906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2E05C74-17ED-C17A-BC1B-71E1850A4775}"/>
              </a:ext>
            </a:extLst>
          </p:cNvPr>
          <p:cNvSpPr/>
          <p:nvPr/>
        </p:nvSpPr>
        <p:spPr bwMode="white">
          <a:xfrm>
            <a:off x="551384" y="4285229"/>
            <a:ext cx="3714285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2D40B1D-BB38-5982-2244-EED52D99488F}"/>
              </a:ext>
            </a:extLst>
          </p:cNvPr>
          <p:cNvSpPr/>
          <p:nvPr/>
        </p:nvSpPr>
        <p:spPr bwMode="white">
          <a:xfrm>
            <a:off x="551383" y="5317243"/>
            <a:ext cx="7632849" cy="75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6846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1874A9-5949-94B1-5DE3-1E6B324BA7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9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58D209-D69A-8CD9-3056-3DA40ADA131D}"/>
              </a:ext>
            </a:extLst>
          </p:cNvPr>
          <p:cNvSpPr/>
          <p:nvPr/>
        </p:nvSpPr>
        <p:spPr bwMode="white">
          <a:xfrm>
            <a:off x="1818251" y="3559449"/>
            <a:ext cx="2573417" cy="27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7D8B02-52DC-36FE-D4B2-DDB90034E153}"/>
              </a:ext>
            </a:extLst>
          </p:cNvPr>
          <p:cNvSpPr/>
          <p:nvPr/>
        </p:nvSpPr>
        <p:spPr bwMode="white">
          <a:xfrm>
            <a:off x="1532316" y="4287575"/>
            <a:ext cx="2495435" cy="33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E596231-C7B0-E0C3-690D-96ADDC4EFAB2}"/>
              </a:ext>
            </a:extLst>
          </p:cNvPr>
          <p:cNvSpPr/>
          <p:nvPr/>
        </p:nvSpPr>
        <p:spPr bwMode="white">
          <a:xfrm>
            <a:off x="1271464" y="4978908"/>
            <a:ext cx="2304256" cy="53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C0D325-B559-ABA3-663E-DCC5EB6F3088}"/>
              </a:ext>
            </a:extLst>
          </p:cNvPr>
          <p:cNvSpPr/>
          <p:nvPr/>
        </p:nvSpPr>
        <p:spPr bwMode="white">
          <a:xfrm>
            <a:off x="1271464" y="5661248"/>
            <a:ext cx="3384376" cy="111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66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2023-07-19T13:17:18Z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