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378" y="1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F465469-B794-3716-D504-8003C507DD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0285" y="3048047"/>
            <a:ext cx="6571429" cy="7619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151BFD-E024-FF1D-B473-DF7031CD9D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4382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FA97EC-5857-93D5-73F0-BE33FEE406B1}"/>
              </a:ext>
            </a:extLst>
          </p:cNvPr>
          <p:cNvSpPr/>
          <p:nvPr/>
        </p:nvSpPr>
        <p:spPr bwMode="white">
          <a:xfrm>
            <a:off x="1429678" y="6391171"/>
            <a:ext cx="1833808" cy="30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3D5E348B-C04D-153B-EC76-C6D92161BA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6582" y="3573015"/>
            <a:ext cx="3749418" cy="25980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146EEC-A03B-8ECC-B3DC-EE328E55E0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600136" cy="4021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792BF0-A657-FC0A-F41F-D5FB2EA99273}"/>
              </a:ext>
            </a:extLst>
          </p:cNvPr>
          <p:cNvSpPr/>
          <p:nvPr/>
        </p:nvSpPr>
        <p:spPr bwMode="white">
          <a:xfrm>
            <a:off x="4511824" y="3694390"/>
            <a:ext cx="455942" cy="526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E3C909E-B3DA-6A0B-E5D2-9AB1CF04DE1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22"/>
          <a:stretch/>
        </p:blipFill>
        <p:spPr>
          <a:xfrm>
            <a:off x="7824192" y="1142373"/>
            <a:ext cx="3957147" cy="3681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98D862-0583-800A-A812-F3FAE9171599}"/>
              </a:ext>
            </a:extLst>
          </p:cNvPr>
          <p:cNvSpPr/>
          <p:nvPr/>
        </p:nvSpPr>
        <p:spPr bwMode="white">
          <a:xfrm>
            <a:off x="5640058" y="3717032"/>
            <a:ext cx="455942" cy="526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6D420E7-93FA-793E-29AA-F1BCF00B8588}"/>
              </a:ext>
            </a:extLst>
          </p:cNvPr>
          <p:cNvSpPr/>
          <p:nvPr/>
        </p:nvSpPr>
        <p:spPr bwMode="white">
          <a:xfrm>
            <a:off x="5033748" y="4467185"/>
            <a:ext cx="1350284" cy="526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EE4E0AC6-C4B3-1636-C125-3641059D25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4192" y="1142373"/>
            <a:ext cx="3647808" cy="3755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333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D5B253-8576-5A90-D0B7-4C38AC57398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845"/>
          <a:stretch/>
        </p:blipFill>
        <p:spPr>
          <a:xfrm>
            <a:off x="720000" y="972000"/>
            <a:ext cx="7696891" cy="1736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FA6AFC0F-1AE9-74F8-BCF3-C5EBB49106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7878" y="2708920"/>
            <a:ext cx="5144226" cy="4117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8426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74CCF5-68EF-4EDF-FAF0-09C99B8227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01421" cy="2813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3FB716-F99E-B3D4-2792-1C5CBEF5D10D}"/>
              </a:ext>
            </a:extLst>
          </p:cNvPr>
          <p:cNvSpPr/>
          <p:nvPr/>
        </p:nvSpPr>
        <p:spPr bwMode="white">
          <a:xfrm>
            <a:off x="4943872" y="3192996"/>
            <a:ext cx="1333333" cy="592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C668C47-923B-7C07-4B5B-F696940A1A2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05" r="14584"/>
          <a:stretch/>
        </p:blipFill>
        <p:spPr>
          <a:xfrm>
            <a:off x="6096001" y="3192996"/>
            <a:ext cx="5544616" cy="3453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5C28BF8-FCE8-60C1-C6F0-63298A802B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3528" y="3192996"/>
            <a:ext cx="4378471" cy="3504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818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A51FD7-01EA-53B7-7950-9971026B37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972000"/>
            <a:ext cx="7032184" cy="3945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0D1EBE-647C-C04B-94ED-1DA604920A1C}"/>
              </a:ext>
            </a:extLst>
          </p:cNvPr>
          <p:cNvSpPr/>
          <p:nvPr/>
        </p:nvSpPr>
        <p:spPr bwMode="white">
          <a:xfrm>
            <a:off x="644998" y="3789040"/>
            <a:ext cx="6970363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D72A515-B390-B3E0-28DE-1087426A39C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05" r="14584"/>
          <a:stretch/>
        </p:blipFill>
        <p:spPr>
          <a:xfrm>
            <a:off x="6617834" y="3172896"/>
            <a:ext cx="5544616" cy="3453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587C4B0E-ABC5-C851-E052-517F88762E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5361" y="3172896"/>
            <a:ext cx="4378471" cy="3504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128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8D367D8-D133-B44A-5077-D5897C6E89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760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A69ADF0B-23F0-ED5F-AE35-B4A53139381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2348880"/>
            <a:ext cx="5760640" cy="4411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0677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D275B4-05CC-79B6-20A2-6E8789EABE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08248" cy="3485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968D8F-209C-8B43-CB93-9E03528920F9}"/>
              </a:ext>
            </a:extLst>
          </p:cNvPr>
          <p:cNvSpPr/>
          <p:nvPr/>
        </p:nvSpPr>
        <p:spPr bwMode="white">
          <a:xfrm>
            <a:off x="1055440" y="3181156"/>
            <a:ext cx="4512830" cy="679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405C9EA-8748-CECC-1700-47BF65D6BDA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50" t="21404" r="10227"/>
          <a:stretch/>
        </p:blipFill>
        <p:spPr>
          <a:xfrm>
            <a:off x="6623731" y="2635856"/>
            <a:ext cx="4896544" cy="3642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D3ED40A7-FF4A-EC0B-7EE3-DF7C19C2FE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3731" y="2714624"/>
            <a:ext cx="4656845" cy="3566278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2BD43F5-E400-8545-92A3-9EDD271FA363}"/>
              </a:ext>
            </a:extLst>
          </p:cNvPr>
          <p:cNvSpPr/>
          <p:nvPr/>
        </p:nvSpPr>
        <p:spPr bwMode="white">
          <a:xfrm>
            <a:off x="1106261" y="3911303"/>
            <a:ext cx="1695238" cy="679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785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E7834C-1457-D8B3-488D-F09B800ABF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744152" cy="3381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1E4A71C-E48A-8CF9-0530-DEB33D51CD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50" t="21404" r="10227"/>
          <a:stretch/>
        </p:blipFill>
        <p:spPr>
          <a:xfrm>
            <a:off x="7464152" y="2896646"/>
            <a:ext cx="4896544" cy="3642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1BA69912-B4A6-6393-8F46-92C17D68F0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64152" y="3009872"/>
            <a:ext cx="4608512" cy="3529265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9FC399B-976F-D099-29A5-0D1A134BF336}"/>
              </a:ext>
            </a:extLst>
          </p:cNvPr>
          <p:cNvSpPr/>
          <p:nvPr/>
        </p:nvSpPr>
        <p:spPr bwMode="white">
          <a:xfrm>
            <a:off x="839416" y="1628800"/>
            <a:ext cx="5040560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40F77E7-F86E-6FD0-CC71-DEFF47132B6C}"/>
              </a:ext>
            </a:extLst>
          </p:cNvPr>
          <p:cNvSpPr/>
          <p:nvPr/>
        </p:nvSpPr>
        <p:spPr bwMode="white">
          <a:xfrm>
            <a:off x="5375920" y="3142394"/>
            <a:ext cx="144016" cy="358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ACADFB9-0AC7-832D-6244-975CE871DAD9}"/>
              </a:ext>
            </a:extLst>
          </p:cNvPr>
          <p:cNvSpPr/>
          <p:nvPr/>
        </p:nvSpPr>
        <p:spPr bwMode="white">
          <a:xfrm>
            <a:off x="5375920" y="3531028"/>
            <a:ext cx="216024" cy="358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8346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2023-07-19T14:16:20Z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