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54" y="-4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F832255F-1903-086E-560D-F285FD52D0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2666" y="2548047"/>
            <a:ext cx="6066667" cy="176190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9807B-2A77-099C-8205-916BE4FCEA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934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0FFEB-0CD1-FF77-1283-52DA800D54A6}"/>
              </a:ext>
            </a:extLst>
          </p:cNvPr>
          <p:cNvSpPr/>
          <p:nvPr/>
        </p:nvSpPr>
        <p:spPr bwMode="white">
          <a:xfrm>
            <a:off x="1530625" y="6273738"/>
            <a:ext cx="5822403" cy="36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113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4138C8-58CF-9CDA-3615-D124365ED3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3D9C31-DB82-A154-2F1E-4FF858EAF211}"/>
              </a:ext>
            </a:extLst>
          </p:cNvPr>
          <p:cNvSpPr/>
          <p:nvPr/>
        </p:nvSpPr>
        <p:spPr bwMode="white">
          <a:xfrm>
            <a:off x="7176120" y="4293096"/>
            <a:ext cx="4295880" cy="81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35BD1A-8D7F-07CC-37DB-2F9698B54D48}"/>
              </a:ext>
            </a:extLst>
          </p:cNvPr>
          <p:cNvSpPr/>
          <p:nvPr/>
        </p:nvSpPr>
        <p:spPr bwMode="white">
          <a:xfrm>
            <a:off x="1631505" y="5589240"/>
            <a:ext cx="3821828" cy="72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0B8B1-51AE-C604-2A82-11A138874C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0DAFD8-2AC0-2FC3-C4E3-7EC7CECAE7BF}"/>
              </a:ext>
            </a:extLst>
          </p:cNvPr>
          <p:cNvSpPr/>
          <p:nvPr/>
        </p:nvSpPr>
        <p:spPr bwMode="white">
          <a:xfrm>
            <a:off x="6495251" y="1196752"/>
            <a:ext cx="3777213" cy="576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54E2683-24E4-A340-4BA7-D5AA56D1F69F}"/>
              </a:ext>
            </a:extLst>
          </p:cNvPr>
          <p:cNvSpPr/>
          <p:nvPr/>
        </p:nvSpPr>
        <p:spPr bwMode="white">
          <a:xfrm>
            <a:off x="682314" y="2423783"/>
            <a:ext cx="3721410" cy="556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FC4B47-A224-06C3-28C5-BB334695A901}"/>
              </a:ext>
            </a:extLst>
          </p:cNvPr>
          <p:cNvSpPr/>
          <p:nvPr/>
        </p:nvSpPr>
        <p:spPr bwMode="white">
          <a:xfrm>
            <a:off x="1332383" y="4855993"/>
            <a:ext cx="2769859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04605E-3EF9-DABE-D18A-6412A0FB8C8E}"/>
              </a:ext>
            </a:extLst>
          </p:cNvPr>
          <p:cNvSpPr/>
          <p:nvPr/>
        </p:nvSpPr>
        <p:spPr bwMode="white">
          <a:xfrm>
            <a:off x="6495251" y="6043816"/>
            <a:ext cx="2769859" cy="4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998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F8AD3B-3D60-17B4-0E4D-0508B0D4B1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258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96180C-F095-4F0E-3749-216FFADA4E30}"/>
              </a:ext>
            </a:extLst>
          </p:cNvPr>
          <p:cNvSpPr/>
          <p:nvPr/>
        </p:nvSpPr>
        <p:spPr bwMode="white">
          <a:xfrm>
            <a:off x="9503066" y="3689492"/>
            <a:ext cx="450876" cy="397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4FC9709-A96A-9BA1-82FB-BB5C40ED1C87}"/>
              </a:ext>
            </a:extLst>
          </p:cNvPr>
          <p:cNvSpPr/>
          <p:nvPr/>
        </p:nvSpPr>
        <p:spPr bwMode="white">
          <a:xfrm>
            <a:off x="9421908" y="5892376"/>
            <a:ext cx="541051" cy="541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38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F08820-8836-CC8C-E209-BC42269050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9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5E70C-7876-68BC-7EB7-BA51BD510848}"/>
              </a:ext>
            </a:extLst>
          </p:cNvPr>
          <p:cNvSpPr/>
          <p:nvPr/>
        </p:nvSpPr>
        <p:spPr bwMode="white">
          <a:xfrm>
            <a:off x="9996190" y="1353609"/>
            <a:ext cx="476190" cy="4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029714-CE40-667A-63B4-4BDA641AFA35}"/>
              </a:ext>
            </a:extLst>
          </p:cNvPr>
          <p:cNvSpPr/>
          <p:nvPr/>
        </p:nvSpPr>
        <p:spPr bwMode="white">
          <a:xfrm>
            <a:off x="9910476" y="3681428"/>
            <a:ext cx="561903" cy="572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441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B7C97-D5AE-69D1-C531-2B4BC0BD76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014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BAAB43-5E25-C10E-0102-9755A22CDEA1}"/>
              </a:ext>
            </a:extLst>
          </p:cNvPr>
          <p:cNvSpPr/>
          <p:nvPr/>
        </p:nvSpPr>
        <p:spPr bwMode="white">
          <a:xfrm>
            <a:off x="4471503" y="3645301"/>
            <a:ext cx="467791" cy="413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588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F6E82-1578-573E-6C09-EE5E8D6B831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4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DD70A6-2D4A-B6F5-6510-768489726700}"/>
              </a:ext>
            </a:extLst>
          </p:cNvPr>
          <p:cNvSpPr/>
          <p:nvPr/>
        </p:nvSpPr>
        <p:spPr bwMode="white">
          <a:xfrm>
            <a:off x="9558095" y="1143480"/>
            <a:ext cx="447619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120AC4-9A9C-7996-ED54-4193B616469C}"/>
              </a:ext>
            </a:extLst>
          </p:cNvPr>
          <p:cNvSpPr/>
          <p:nvPr/>
        </p:nvSpPr>
        <p:spPr bwMode="white">
          <a:xfrm>
            <a:off x="8034285" y="3515626"/>
            <a:ext cx="457142" cy="438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3024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6D86C2-75EB-D7E3-E699-9A91F12BE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113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6AB1FB-DCE7-5CC0-1450-C81021521CBC}"/>
              </a:ext>
            </a:extLst>
          </p:cNvPr>
          <p:cNvSpPr/>
          <p:nvPr/>
        </p:nvSpPr>
        <p:spPr bwMode="white">
          <a:xfrm>
            <a:off x="2139240" y="5398867"/>
            <a:ext cx="1679917" cy="3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83AF92-FDD7-E4CB-51B9-0D69B4B85310}"/>
              </a:ext>
            </a:extLst>
          </p:cNvPr>
          <p:cNvSpPr/>
          <p:nvPr/>
        </p:nvSpPr>
        <p:spPr bwMode="white">
          <a:xfrm>
            <a:off x="5781475" y="5398867"/>
            <a:ext cx="1687158" cy="34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FCAC2B-50D8-0924-0C2D-2FC1D2B08B68}"/>
              </a:ext>
            </a:extLst>
          </p:cNvPr>
          <p:cNvSpPr/>
          <p:nvPr/>
        </p:nvSpPr>
        <p:spPr bwMode="white">
          <a:xfrm>
            <a:off x="2008902" y="6326264"/>
            <a:ext cx="1679917" cy="34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9F053B2-EA43-AB6F-EBAB-6814EBAD97A1}"/>
              </a:ext>
            </a:extLst>
          </p:cNvPr>
          <p:cNvSpPr/>
          <p:nvPr/>
        </p:nvSpPr>
        <p:spPr bwMode="white">
          <a:xfrm>
            <a:off x="5057373" y="6326264"/>
            <a:ext cx="1679917" cy="34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C09653B-A1E8-E76A-9051-77859CA20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73807"/>
            <a:ext cx="6552728" cy="2039369"/>
          </a:xfrm>
          <a:prstGeom prst="rect">
            <a:avLst/>
          </a:prstGeom>
        </p:spPr>
      </p:pic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646B1F29-0824-F8D0-2933-A8CD1A1AF16D}"/>
              </a:ext>
            </a:extLst>
          </p:cNvPr>
          <p:cNvCxnSpPr>
            <a:cxnSpLocks/>
          </p:cNvCxnSpPr>
          <p:nvPr/>
        </p:nvCxnSpPr>
        <p:spPr>
          <a:xfrm>
            <a:off x="2521998" y="3486407"/>
            <a:ext cx="1297159" cy="110217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1F0636C-6D6B-4451-7363-33889EB98674}"/>
              </a:ext>
            </a:extLst>
          </p:cNvPr>
          <p:cNvCxnSpPr>
            <a:cxnSpLocks/>
          </p:cNvCxnSpPr>
          <p:nvPr/>
        </p:nvCxnSpPr>
        <p:spPr>
          <a:xfrm>
            <a:off x="3007078" y="3486407"/>
            <a:ext cx="2656874" cy="110217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1B05C009-62C5-50D2-C11E-D07F74F93A13}"/>
              </a:ext>
            </a:extLst>
          </p:cNvPr>
          <p:cNvCxnSpPr>
            <a:cxnSpLocks/>
          </p:cNvCxnSpPr>
          <p:nvPr/>
        </p:nvCxnSpPr>
        <p:spPr>
          <a:xfrm>
            <a:off x="5057373" y="3486407"/>
            <a:ext cx="2411260" cy="110217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2D67BC79-4144-B7F1-39A1-2909A7737724}"/>
              </a:ext>
            </a:extLst>
          </p:cNvPr>
          <p:cNvCxnSpPr>
            <a:cxnSpLocks/>
          </p:cNvCxnSpPr>
          <p:nvPr/>
        </p:nvCxnSpPr>
        <p:spPr>
          <a:xfrm flipH="1">
            <a:off x="2202138" y="3429000"/>
            <a:ext cx="4833651" cy="1195060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23256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92684E-1533-BC1D-09A2-AF963DCD47C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961A1-1856-E7A6-BC6D-9966B1397C62}"/>
              </a:ext>
            </a:extLst>
          </p:cNvPr>
          <p:cNvSpPr/>
          <p:nvPr/>
        </p:nvSpPr>
        <p:spPr bwMode="white">
          <a:xfrm>
            <a:off x="6634435" y="2415881"/>
            <a:ext cx="1040072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FD94BC-10A1-BEE4-5819-1DDAB3F8C524}"/>
              </a:ext>
            </a:extLst>
          </p:cNvPr>
          <p:cNvSpPr/>
          <p:nvPr/>
        </p:nvSpPr>
        <p:spPr bwMode="white">
          <a:xfrm>
            <a:off x="6378298" y="3657929"/>
            <a:ext cx="1040071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DB3397-9728-B868-1D00-7E1F1380A8F5}"/>
              </a:ext>
            </a:extLst>
          </p:cNvPr>
          <p:cNvSpPr/>
          <p:nvPr/>
        </p:nvSpPr>
        <p:spPr bwMode="white">
          <a:xfrm>
            <a:off x="6758623" y="4899978"/>
            <a:ext cx="1040072" cy="372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7B99B4-47B1-1779-6886-40D726F182F3}"/>
              </a:ext>
            </a:extLst>
          </p:cNvPr>
          <p:cNvSpPr/>
          <p:nvPr/>
        </p:nvSpPr>
        <p:spPr bwMode="white">
          <a:xfrm>
            <a:off x="7534795" y="6149789"/>
            <a:ext cx="1032309" cy="36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33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2023-07-17T15:29:02Z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