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35" r:id="rId11"/>
    <p:sldId id="327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67FD195-7FA5-E1BC-4DED-438C93320F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666" y="3033762"/>
            <a:ext cx="7066667" cy="79047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C17B3C-0025-E464-F372-0F32B80146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957"/>
          <a:stretch/>
        </p:blipFill>
        <p:spPr>
          <a:xfrm>
            <a:off x="720000" y="836712"/>
            <a:ext cx="10800000" cy="2054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7E5A23-6BA2-3733-941B-D2F243133048}"/>
              </a:ext>
            </a:extLst>
          </p:cNvPr>
          <p:cNvSpPr/>
          <p:nvPr/>
        </p:nvSpPr>
        <p:spPr bwMode="white">
          <a:xfrm>
            <a:off x="3300952" y="2319193"/>
            <a:ext cx="1333333" cy="572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4FF9B2AE-3868-72EC-662A-E55721D1FD9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05"/>
          <a:stretch/>
        </p:blipFill>
        <p:spPr>
          <a:xfrm>
            <a:off x="4325582" y="2605283"/>
            <a:ext cx="7532307" cy="4095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C4153726-1A55-1F3D-FB7B-4881F05E20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9896" y="2630812"/>
            <a:ext cx="6480720" cy="4149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590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C109BF-C220-39CF-62A7-62900E3956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816160" cy="3408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8C89A6-D88F-884D-7EB2-C22A0B679356}"/>
              </a:ext>
            </a:extLst>
          </p:cNvPr>
          <p:cNvSpPr/>
          <p:nvPr/>
        </p:nvSpPr>
        <p:spPr bwMode="white">
          <a:xfrm>
            <a:off x="4943872" y="3818176"/>
            <a:ext cx="1847619" cy="561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E002D5F-FC35-D4FA-E2D8-5B6C997AF3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711"/>
          <a:stretch/>
        </p:blipFill>
        <p:spPr>
          <a:xfrm>
            <a:off x="7680177" y="2276872"/>
            <a:ext cx="4079855" cy="3901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E67EE62B-EF83-D2C3-DB9F-6CBF72C82F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177" y="2355948"/>
            <a:ext cx="3960439" cy="3843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165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00AA39-CC23-2225-DCCE-2CB8558389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66665" cy="36249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977742-6C45-42CB-66D7-90D961A952B3}"/>
              </a:ext>
            </a:extLst>
          </p:cNvPr>
          <p:cNvSpPr/>
          <p:nvPr/>
        </p:nvSpPr>
        <p:spPr bwMode="white">
          <a:xfrm>
            <a:off x="1785215" y="3000068"/>
            <a:ext cx="352380" cy="448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723AD0-3059-6157-71FA-2435A9382F93}"/>
              </a:ext>
            </a:extLst>
          </p:cNvPr>
          <p:cNvSpPr/>
          <p:nvPr/>
        </p:nvSpPr>
        <p:spPr bwMode="white">
          <a:xfrm>
            <a:off x="2650434" y="3019340"/>
            <a:ext cx="631470" cy="625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1AF0B4-4BA6-D56B-CA29-A4C441D53037}"/>
              </a:ext>
            </a:extLst>
          </p:cNvPr>
          <p:cNvSpPr/>
          <p:nvPr/>
        </p:nvSpPr>
        <p:spPr bwMode="white">
          <a:xfrm>
            <a:off x="4724762" y="2980796"/>
            <a:ext cx="352380" cy="664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82B829-05F0-0D7D-A44B-60D0D9B8D4E7}"/>
              </a:ext>
            </a:extLst>
          </p:cNvPr>
          <p:cNvSpPr/>
          <p:nvPr/>
        </p:nvSpPr>
        <p:spPr bwMode="white">
          <a:xfrm>
            <a:off x="5688119" y="2910486"/>
            <a:ext cx="361904" cy="734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A9D5661-F294-7595-8CF5-ED6FC893F8EC}"/>
              </a:ext>
            </a:extLst>
          </p:cNvPr>
          <p:cNvSpPr/>
          <p:nvPr/>
        </p:nvSpPr>
        <p:spPr bwMode="white">
          <a:xfrm>
            <a:off x="7664309" y="3000067"/>
            <a:ext cx="417760" cy="64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32C9B84-930A-24D9-333E-CE42B9DE826E}"/>
              </a:ext>
            </a:extLst>
          </p:cNvPr>
          <p:cNvSpPr/>
          <p:nvPr/>
        </p:nvSpPr>
        <p:spPr bwMode="white">
          <a:xfrm>
            <a:off x="720000" y="3767941"/>
            <a:ext cx="407448" cy="82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23A68FB-8CD0-A70D-5794-716C916689BC}"/>
              </a:ext>
            </a:extLst>
          </p:cNvPr>
          <p:cNvSpPr/>
          <p:nvPr/>
        </p:nvSpPr>
        <p:spPr bwMode="white">
          <a:xfrm>
            <a:off x="2785217" y="3892092"/>
            <a:ext cx="361904" cy="704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EC98D66-20F0-3B5C-A094-E6A22A22330F}"/>
              </a:ext>
            </a:extLst>
          </p:cNvPr>
          <p:cNvSpPr/>
          <p:nvPr/>
        </p:nvSpPr>
        <p:spPr bwMode="white">
          <a:xfrm>
            <a:off x="3737218" y="3965581"/>
            <a:ext cx="414349" cy="672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2671B04B-EAB4-9ABA-87A4-CF6B68E010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711"/>
          <a:stretch/>
        </p:blipFill>
        <p:spPr>
          <a:xfrm>
            <a:off x="8115240" y="2852045"/>
            <a:ext cx="4079855" cy="3901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E648BBC-0700-C308-99D5-BA71F374A9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15240" y="2852936"/>
            <a:ext cx="3960439" cy="3843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11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2A2B6F-F8A1-5386-C1FF-D274B1298E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61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9F9F51-3665-515F-482F-7214956AF41B}"/>
              </a:ext>
            </a:extLst>
          </p:cNvPr>
          <p:cNvSpPr/>
          <p:nvPr/>
        </p:nvSpPr>
        <p:spPr bwMode="white">
          <a:xfrm>
            <a:off x="7264003" y="5989388"/>
            <a:ext cx="361442" cy="456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DCAA33-9666-8E7F-8013-D3258158817E}"/>
              </a:ext>
            </a:extLst>
          </p:cNvPr>
          <p:cNvSpPr/>
          <p:nvPr/>
        </p:nvSpPr>
        <p:spPr bwMode="white">
          <a:xfrm>
            <a:off x="8491004" y="5998909"/>
            <a:ext cx="351930" cy="43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554110-A7B8-CBD0-7EE2-72FC121F8E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70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143D2D-90B2-F78E-5788-7C8B1628FEDC}"/>
              </a:ext>
            </a:extLst>
          </p:cNvPr>
          <p:cNvSpPr/>
          <p:nvPr/>
        </p:nvSpPr>
        <p:spPr bwMode="white">
          <a:xfrm>
            <a:off x="1879860" y="3153580"/>
            <a:ext cx="313475" cy="36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F45267-AEBE-D762-007A-B93911978A78}"/>
              </a:ext>
            </a:extLst>
          </p:cNvPr>
          <p:cNvSpPr/>
          <p:nvPr/>
        </p:nvSpPr>
        <p:spPr bwMode="white">
          <a:xfrm>
            <a:off x="2898657" y="3153580"/>
            <a:ext cx="289965" cy="36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4CB6612-625B-7EF0-3F66-041DD8C5EF4E}"/>
              </a:ext>
            </a:extLst>
          </p:cNvPr>
          <p:cNvSpPr/>
          <p:nvPr/>
        </p:nvSpPr>
        <p:spPr bwMode="white">
          <a:xfrm>
            <a:off x="5375117" y="6198376"/>
            <a:ext cx="799363" cy="37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867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E801BF-F2D3-5FF6-7884-C819AB3EF5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0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3C304EA-CAF3-3A7D-F2BD-336230801D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7" y="2492896"/>
            <a:ext cx="9959533" cy="3094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741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3303D0-F079-117E-DDFB-8739872A73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47618" cy="4592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4A6E01-154D-30AA-0B09-F44C58CECEDD}"/>
              </a:ext>
            </a:extLst>
          </p:cNvPr>
          <p:cNvSpPr/>
          <p:nvPr/>
        </p:nvSpPr>
        <p:spPr bwMode="white">
          <a:xfrm>
            <a:off x="4244651" y="1057512"/>
            <a:ext cx="609523" cy="562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B5AADF-EF9C-3D9E-8495-3173F4077912}"/>
              </a:ext>
            </a:extLst>
          </p:cNvPr>
          <p:cNvSpPr/>
          <p:nvPr/>
        </p:nvSpPr>
        <p:spPr bwMode="white">
          <a:xfrm>
            <a:off x="6308818" y="1086172"/>
            <a:ext cx="933333" cy="457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2D13AF-4C13-ADEF-E104-B21A4DCEE589}"/>
              </a:ext>
            </a:extLst>
          </p:cNvPr>
          <p:cNvSpPr/>
          <p:nvPr/>
        </p:nvSpPr>
        <p:spPr bwMode="white">
          <a:xfrm>
            <a:off x="4553257" y="2053174"/>
            <a:ext cx="1257142" cy="543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3F6898-6550-6643-9AB3-A517678A9740}"/>
              </a:ext>
            </a:extLst>
          </p:cNvPr>
          <p:cNvSpPr/>
          <p:nvPr/>
        </p:nvSpPr>
        <p:spPr bwMode="white">
          <a:xfrm>
            <a:off x="7230378" y="2108633"/>
            <a:ext cx="980952" cy="44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503087-E32C-FE7B-75B0-3F6E611F804B}"/>
              </a:ext>
            </a:extLst>
          </p:cNvPr>
          <p:cNvSpPr/>
          <p:nvPr/>
        </p:nvSpPr>
        <p:spPr bwMode="white">
          <a:xfrm>
            <a:off x="4397875" y="3053676"/>
            <a:ext cx="1219047" cy="562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C542E7-B191-8D18-2615-6E0A5F444B21}"/>
              </a:ext>
            </a:extLst>
          </p:cNvPr>
          <p:cNvSpPr/>
          <p:nvPr/>
        </p:nvSpPr>
        <p:spPr bwMode="white">
          <a:xfrm>
            <a:off x="6744664" y="3086537"/>
            <a:ext cx="971428" cy="447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F03990C-FED4-C1F8-4F07-729D49CFAC77}"/>
              </a:ext>
            </a:extLst>
          </p:cNvPr>
          <p:cNvSpPr/>
          <p:nvPr/>
        </p:nvSpPr>
        <p:spPr bwMode="white">
          <a:xfrm>
            <a:off x="4594687" y="3903019"/>
            <a:ext cx="609523" cy="703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BB9E842-DC66-D83E-54BC-5BB4EB9F0D95}"/>
              </a:ext>
            </a:extLst>
          </p:cNvPr>
          <p:cNvSpPr/>
          <p:nvPr/>
        </p:nvSpPr>
        <p:spPr bwMode="white">
          <a:xfrm>
            <a:off x="6497316" y="3942335"/>
            <a:ext cx="1218776" cy="703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2DDDE89-7535-6B7A-9465-1404CB50E3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3059" y="4716090"/>
            <a:ext cx="6386780" cy="1984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0203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F718E3-C22E-F881-7B3E-212DB9477E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2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9D762E-BA89-32B4-C0A1-8ECE0DE73C02}"/>
              </a:ext>
            </a:extLst>
          </p:cNvPr>
          <p:cNvSpPr/>
          <p:nvPr/>
        </p:nvSpPr>
        <p:spPr bwMode="white">
          <a:xfrm>
            <a:off x="8196190" y="2386679"/>
            <a:ext cx="1323809" cy="497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FA785AE-A7D8-610C-3391-4051ACB2BA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527"/>
          <a:stretch/>
        </p:blipFill>
        <p:spPr>
          <a:xfrm>
            <a:off x="720000" y="3289164"/>
            <a:ext cx="10248536" cy="32600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AFC9CF18-43C9-21AF-738D-055A773FA4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3501008"/>
            <a:ext cx="9073008" cy="2818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4533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2B3CBA-1BCA-875C-EA08-B5C14D2A9B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8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E34570-C334-79F8-E6E1-878B0D123FBC}"/>
              </a:ext>
            </a:extLst>
          </p:cNvPr>
          <p:cNvSpPr/>
          <p:nvPr/>
        </p:nvSpPr>
        <p:spPr bwMode="white">
          <a:xfrm>
            <a:off x="1271464" y="3500758"/>
            <a:ext cx="1498152" cy="936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DC9F848-83D9-3E69-B8B8-1CC49797D0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54" t="27527"/>
          <a:stretch/>
        </p:blipFill>
        <p:spPr>
          <a:xfrm>
            <a:off x="2769616" y="3500758"/>
            <a:ext cx="8606368" cy="30538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BB2E5DE1-C81A-2933-EEB4-1598842846B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348"/>
          <a:stretch/>
        </p:blipFill>
        <p:spPr>
          <a:xfrm>
            <a:off x="2769616" y="3707346"/>
            <a:ext cx="8404408" cy="2673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783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98B2D88-92B5-7FE0-43F4-E68324517F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323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7E4A8B76-97DF-7B88-8E3C-425C34CF51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2464" y="2780928"/>
            <a:ext cx="6355743" cy="4069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3711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C17B3C-0025-E464-F372-0F32B801463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043"/>
          <a:stretch/>
        </p:blipFill>
        <p:spPr>
          <a:xfrm>
            <a:off x="720000" y="972001"/>
            <a:ext cx="10800000" cy="23129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876CD4-B7B9-8E21-734C-90753AAAE2A0}"/>
              </a:ext>
            </a:extLst>
          </p:cNvPr>
          <p:cNvSpPr/>
          <p:nvPr/>
        </p:nvSpPr>
        <p:spPr bwMode="white">
          <a:xfrm>
            <a:off x="5767619" y="1210408"/>
            <a:ext cx="361904" cy="457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457CC2-40D7-9F22-E41C-2649B41F44F3}"/>
              </a:ext>
            </a:extLst>
          </p:cNvPr>
          <p:cNvSpPr/>
          <p:nvPr/>
        </p:nvSpPr>
        <p:spPr bwMode="white">
          <a:xfrm>
            <a:off x="6948571" y="1210408"/>
            <a:ext cx="352380" cy="448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CB7A72-F733-89C0-1C8C-ECC147463E37}"/>
              </a:ext>
            </a:extLst>
          </p:cNvPr>
          <p:cNvSpPr/>
          <p:nvPr/>
        </p:nvSpPr>
        <p:spPr bwMode="white">
          <a:xfrm>
            <a:off x="8786666" y="1143654"/>
            <a:ext cx="1838095" cy="581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15D7369-E4B9-E125-D100-CCE67C4B3D4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2312" y="2996952"/>
            <a:ext cx="5747376" cy="3679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24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64</cp:revision>
  <dcterms:created xsi:type="dcterms:W3CDTF">2015-09-16T06:44:00Z</dcterms:created>
  <dcterms:modified xsi:type="dcterms:W3CDTF">2023-07-19T17:03:24Z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