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216" y="-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551149-3126-3C83-A08D-6080D061FD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857" y="3052809"/>
            <a:ext cx="9714286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4AF7B5-6F1E-51CA-5081-30274A3A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6664D5-20AA-DFC1-EDDF-65D34086EE9C}"/>
              </a:ext>
            </a:extLst>
          </p:cNvPr>
          <p:cNvSpPr/>
          <p:nvPr/>
        </p:nvSpPr>
        <p:spPr bwMode="white">
          <a:xfrm>
            <a:off x="681904" y="1124744"/>
            <a:ext cx="4028571" cy="61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239CC94-DD33-D456-3A4E-2A7AA48BF4C9}"/>
              </a:ext>
            </a:extLst>
          </p:cNvPr>
          <p:cNvSpPr/>
          <p:nvPr/>
        </p:nvSpPr>
        <p:spPr bwMode="white">
          <a:xfrm>
            <a:off x="551384" y="2204864"/>
            <a:ext cx="2376264" cy="32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A26C531-FD80-452D-2D03-5389D6E60D6C}"/>
              </a:ext>
            </a:extLst>
          </p:cNvPr>
          <p:cNvSpPr/>
          <p:nvPr/>
        </p:nvSpPr>
        <p:spPr bwMode="white">
          <a:xfrm>
            <a:off x="3119921" y="2204864"/>
            <a:ext cx="4344231" cy="3240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9A87C13-4DEC-37D5-A997-67EF4FBE0D81}"/>
              </a:ext>
            </a:extLst>
          </p:cNvPr>
          <p:cNvSpPr/>
          <p:nvPr/>
        </p:nvSpPr>
        <p:spPr bwMode="white">
          <a:xfrm>
            <a:off x="551385" y="5636304"/>
            <a:ext cx="9577064" cy="76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8807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7" grpId="0" animBg="1"/>
      <p:bldP spid="3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0D567C-454D-0387-E039-748038E19D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5CF503-AC98-4488-3F01-E4CF54C892B4}"/>
              </a:ext>
            </a:extLst>
          </p:cNvPr>
          <p:cNvSpPr/>
          <p:nvPr/>
        </p:nvSpPr>
        <p:spPr bwMode="white">
          <a:xfrm>
            <a:off x="7161184" y="5761108"/>
            <a:ext cx="354731" cy="448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35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CE8F6-4841-D373-8347-1816AD5E54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B36D75-0935-45AD-A13E-A51427D2F4C9}"/>
              </a:ext>
            </a:extLst>
          </p:cNvPr>
          <p:cNvSpPr/>
          <p:nvPr/>
        </p:nvSpPr>
        <p:spPr bwMode="white">
          <a:xfrm>
            <a:off x="5500952" y="1476840"/>
            <a:ext cx="1000000" cy="447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B8349E-2A3D-C44C-DA3C-8CAD4A2ED982}"/>
              </a:ext>
            </a:extLst>
          </p:cNvPr>
          <p:cNvSpPr/>
          <p:nvPr/>
        </p:nvSpPr>
        <p:spPr bwMode="white">
          <a:xfrm>
            <a:off x="3596190" y="2715129"/>
            <a:ext cx="6457142" cy="581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D5641F-2FE6-F11A-DBB9-DD8C4E8679F0}"/>
              </a:ext>
            </a:extLst>
          </p:cNvPr>
          <p:cNvSpPr/>
          <p:nvPr/>
        </p:nvSpPr>
        <p:spPr bwMode="white">
          <a:xfrm>
            <a:off x="681904" y="3645025"/>
            <a:ext cx="6457142" cy="784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18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F3ED04-7826-A9D1-A5DE-AA21712542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0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98E7DA-22F6-48AC-371D-6DFC06435057}"/>
              </a:ext>
            </a:extLst>
          </p:cNvPr>
          <p:cNvSpPr/>
          <p:nvPr/>
        </p:nvSpPr>
        <p:spPr bwMode="white">
          <a:xfrm>
            <a:off x="3874574" y="4036560"/>
            <a:ext cx="840076" cy="4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59CBE1-D5C7-D690-AD13-C8BAED54B7CD}"/>
              </a:ext>
            </a:extLst>
          </p:cNvPr>
          <p:cNvSpPr/>
          <p:nvPr/>
        </p:nvSpPr>
        <p:spPr bwMode="white">
          <a:xfrm>
            <a:off x="7706353" y="4036560"/>
            <a:ext cx="840076" cy="4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01CEB1-1352-0E2E-E4C7-34584A7194E1}"/>
              </a:ext>
            </a:extLst>
          </p:cNvPr>
          <p:cNvSpPr/>
          <p:nvPr/>
        </p:nvSpPr>
        <p:spPr bwMode="white">
          <a:xfrm>
            <a:off x="3874574" y="4989406"/>
            <a:ext cx="840076" cy="4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246E3A-6F66-EA9C-1674-7A18A9E792AC}"/>
              </a:ext>
            </a:extLst>
          </p:cNvPr>
          <p:cNvSpPr/>
          <p:nvPr/>
        </p:nvSpPr>
        <p:spPr bwMode="white">
          <a:xfrm>
            <a:off x="7706353" y="4989406"/>
            <a:ext cx="840076" cy="4034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E3DC27-33F3-FE63-D3D0-A0E9403CC2E4}"/>
              </a:ext>
            </a:extLst>
          </p:cNvPr>
          <p:cNvSpPr/>
          <p:nvPr/>
        </p:nvSpPr>
        <p:spPr bwMode="white">
          <a:xfrm>
            <a:off x="3334524" y="6216946"/>
            <a:ext cx="480043" cy="23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7383AC-F1E9-553F-7CE6-328FFBDBB3DC}"/>
              </a:ext>
            </a:extLst>
          </p:cNvPr>
          <p:cNvSpPr/>
          <p:nvPr/>
        </p:nvSpPr>
        <p:spPr bwMode="white">
          <a:xfrm>
            <a:off x="7800647" y="6165304"/>
            <a:ext cx="480043" cy="236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4F8EBF-56FA-FBF0-B6D7-9E5D6DCA1A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1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3F2C37-CB5E-66E2-0369-20004D8C2EBA}"/>
              </a:ext>
            </a:extLst>
          </p:cNvPr>
          <p:cNvSpPr/>
          <p:nvPr/>
        </p:nvSpPr>
        <p:spPr bwMode="white">
          <a:xfrm>
            <a:off x="5320000" y="1372081"/>
            <a:ext cx="1057142" cy="49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50CCDB-8571-75EF-58C0-3A847C97A1D7}"/>
              </a:ext>
            </a:extLst>
          </p:cNvPr>
          <p:cNvSpPr/>
          <p:nvPr/>
        </p:nvSpPr>
        <p:spPr bwMode="white">
          <a:xfrm>
            <a:off x="5796190" y="1934101"/>
            <a:ext cx="1561904" cy="50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BAB6E16-859C-A0BA-8D90-165DDF52488D}"/>
              </a:ext>
            </a:extLst>
          </p:cNvPr>
          <p:cNvSpPr/>
          <p:nvPr/>
        </p:nvSpPr>
        <p:spPr bwMode="white">
          <a:xfrm>
            <a:off x="6205714" y="2562801"/>
            <a:ext cx="2047619" cy="40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5AF214-922F-9360-E38B-EA6037C77D3E}"/>
              </a:ext>
            </a:extLst>
          </p:cNvPr>
          <p:cNvSpPr/>
          <p:nvPr/>
        </p:nvSpPr>
        <p:spPr bwMode="white">
          <a:xfrm>
            <a:off x="3310476" y="4086923"/>
            <a:ext cx="1066666" cy="504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F00FDCB-267F-CB1E-A171-7FA8501F29CC}"/>
              </a:ext>
            </a:extLst>
          </p:cNvPr>
          <p:cNvSpPr/>
          <p:nvPr/>
        </p:nvSpPr>
        <p:spPr bwMode="white">
          <a:xfrm>
            <a:off x="3843809" y="4658469"/>
            <a:ext cx="1561904" cy="49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037F1D-2AE6-177C-28B7-B9E99C613624}"/>
              </a:ext>
            </a:extLst>
          </p:cNvPr>
          <p:cNvSpPr/>
          <p:nvPr/>
        </p:nvSpPr>
        <p:spPr bwMode="white">
          <a:xfrm>
            <a:off x="4243809" y="5287169"/>
            <a:ext cx="2238095" cy="40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582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12489-D1AC-BA56-C159-34E9BEFABD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08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FB1ED8-447B-9FCB-B278-B835DA4DA6D6}"/>
              </a:ext>
            </a:extLst>
          </p:cNvPr>
          <p:cNvSpPr/>
          <p:nvPr/>
        </p:nvSpPr>
        <p:spPr bwMode="white">
          <a:xfrm>
            <a:off x="5027110" y="1969070"/>
            <a:ext cx="536472" cy="36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0AA03A-6C84-AAB5-2400-8926BA65F5C3}"/>
              </a:ext>
            </a:extLst>
          </p:cNvPr>
          <p:cNvSpPr/>
          <p:nvPr/>
        </p:nvSpPr>
        <p:spPr bwMode="white">
          <a:xfrm>
            <a:off x="3042161" y="2943131"/>
            <a:ext cx="406186" cy="237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6608D8-2ED1-56A3-D00D-9A98112A833F}"/>
              </a:ext>
            </a:extLst>
          </p:cNvPr>
          <p:cNvSpPr/>
          <p:nvPr/>
        </p:nvSpPr>
        <p:spPr bwMode="white">
          <a:xfrm>
            <a:off x="6276326" y="2828085"/>
            <a:ext cx="536472" cy="36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76E0AD-9133-4426-AD97-5851D780ED77}"/>
              </a:ext>
            </a:extLst>
          </p:cNvPr>
          <p:cNvSpPr/>
          <p:nvPr/>
        </p:nvSpPr>
        <p:spPr bwMode="white">
          <a:xfrm>
            <a:off x="4046131" y="3648750"/>
            <a:ext cx="513481" cy="40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64F38E-C4C7-F6B0-6718-2A307F5AE318}"/>
              </a:ext>
            </a:extLst>
          </p:cNvPr>
          <p:cNvSpPr/>
          <p:nvPr/>
        </p:nvSpPr>
        <p:spPr bwMode="white">
          <a:xfrm>
            <a:off x="6536898" y="3641081"/>
            <a:ext cx="467497" cy="42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53B9F7-C063-84AF-B86F-568AEF9DE12A}"/>
              </a:ext>
            </a:extLst>
          </p:cNvPr>
          <p:cNvSpPr/>
          <p:nvPr/>
        </p:nvSpPr>
        <p:spPr bwMode="white">
          <a:xfrm>
            <a:off x="5057766" y="4546114"/>
            <a:ext cx="521145" cy="36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3A04AC-FD56-D7F5-9478-D2B30F3509C1}"/>
              </a:ext>
            </a:extLst>
          </p:cNvPr>
          <p:cNvSpPr/>
          <p:nvPr/>
        </p:nvSpPr>
        <p:spPr bwMode="white">
          <a:xfrm>
            <a:off x="2804580" y="5405129"/>
            <a:ext cx="467497" cy="360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A03BD1-C65C-5CA9-0B02-32E1858EF17B}"/>
              </a:ext>
            </a:extLst>
          </p:cNvPr>
          <p:cNvSpPr/>
          <p:nvPr/>
        </p:nvSpPr>
        <p:spPr bwMode="white">
          <a:xfrm>
            <a:off x="6253334" y="5405129"/>
            <a:ext cx="291228" cy="36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A433C59-99FE-D56F-62AD-7EFB729FD00F}"/>
              </a:ext>
            </a:extLst>
          </p:cNvPr>
          <p:cNvSpPr/>
          <p:nvPr/>
        </p:nvSpPr>
        <p:spPr bwMode="white">
          <a:xfrm>
            <a:off x="2038190" y="6271813"/>
            <a:ext cx="383194" cy="345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FDA646B-8375-66B6-5E47-6623EE1209E9}"/>
              </a:ext>
            </a:extLst>
          </p:cNvPr>
          <p:cNvSpPr/>
          <p:nvPr/>
        </p:nvSpPr>
        <p:spPr bwMode="white">
          <a:xfrm>
            <a:off x="5188052" y="6279483"/>
            <a:ext cx="375531" cy="33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396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FFAA2F-0901-79D6-DCB3-81857D7CEA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4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C8D2A3-1ED3-BD87-FB83-B3F97E7CCDDC}"/>
              </a:ext>
            </a:extLst>
          </p:cNvPr>
          <p:cNvSpPr/>
          <p:nvPr/>
        </p:nvSpPr>
        <p:spPr bwMode="white">
          <a:xfrm>
            <a:off x="1415480" y="4509120"/>
            <a:ext cx="3240360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DD2EE1D-743C-4709-9685-46DA0FDDEDC4}"/>
              </a:ext>
            </a:extLst>
          </p:cNvPr>
          <p:cNvSpPr/>
          <p:nvPr/>
        </p:nvSpPr>
        <p:spPr bwMode="white">
          <a:xfrm>
            <a:off x="4871864" y="4509120"/>
            <a:ext cx="4824536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661F867-6EC1-646C-FD5B-3DC72345EAD0}"/>
              </a:ext>
            </a:extLst>
          </p:cNvPr>
          <p:cNvSpPr/>
          <p:nvPr/>
        </p:nvSpPr>
        <p:spPr bwMode="white">
          <a:xfrm>
            <a:off x="4007768" y="3356992"/>
            <a:ext cx="1800200" cy="76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74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7A062B-64F5-4335-2EC3-4C6E41D8AB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72F75F5-C5B1-729B-281C-E8FD95530092}"/>
              </a:ext>
            </a:extLst>
          </p:cNvPr>
          <p:cNvSpPr/>
          <p:nvPr/>
        </p:nvSpPr>
        <p:spPr bwMode="white">
          <a:xfrm>
            <a:off x="407368" y="2492896"/>
            <a:ext cx="3203613" cy="3393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B68B61EC-3626-66A7-F424-AADAB6B9273D}"/>
              </a:ext>
            </a:extLst>
          </p:cNvPr>
          <p:cNvSpPr/>
          <p:nvPr/>
        </p:nvSpPr>
        <p:spPr bwMode="white">
          <a:xfrm>
            <a:off x="3896449" y="2132856"/>
            <a:ext cx="5511919" cy="3895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1B8E15CD-D1CA-C086-152B-05FE0EA33DFC}"/>
              </a:ext>
            </a:extLst>
          </p:cNvPr>
          <p:cNvSpPr/>
          <p:nvPr/>
        </p:nvSpPr>
        <p:spPr bwMode="white">
          <a:xfrm>
            <a:off x="2927648" y="1124744"/>
            <a:ext cx="2304256" cy="76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83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4" grpId="0" animBg="1"/>
      <p:bldP spid="4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502740-994A-EAA1-2D07-337BB61163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827791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044703-AC88-9962-EEB6-169FD67D62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31022AD-E1A7-C222-4646-7946061A3707}"/>
              </a:ext>
            </a:extLst>
          </p:cNvPr>
          <p:cNvSpPr/>
          <p:nvPr/>
        </p:nvSpPr>
        <p:spPr bwMode="white">
          <a:xfrm>
            <a:off x="641066" y="1052736"/>
            <a:ext cx="4950878" cy="76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5EBEDE75-EFC2-4393-54BC-EBBA4F0FE9D8}"/>
              </a:ext>
            </a:extLst>
          </p:cNvPr>
          <p:cNvSpPr/>
          <p:nvPr/>
        </p:nvSpPr>
        <p:spPr bwMode="white">
          <a:xfrm>
            <a:off x="479376" y="2132856"/>
            <a:ext cx="3168352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9D114F2D-70A3-65C9-CF6B-91F6C01447C7}"/>
              </a:ext>
            </a:extLst>
          </p:cNvPr>
          <p:cNvSpPr/>
          <p:nvPr/>
        </p:nvSpPr>
        <p:spPr bwMode="white">
          <a:xfrm>
            <a:off x="3868726" y="2132857"/>
            <a:ext cx="4950878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64C4FB9-29C3-5217-4B30-C05C88D295F4}"/>
              </a:ext>
            </a:extLst>
          </p:cNvPr>
          <p:cNvSpPr/>
          <p:nvPr/>
        </p:nvSpPr>
        <p:spPr bwMode="white">
          <a:xfrm>
            <a:off x="510572" y="4509120"/>
            <a:ext cx="6593540" cy="76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477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6CB53E-85E2-ED86-5E06-C04E65DC6F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367119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2023-07-19T12:42:10Z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