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A258560-EF9C-A687-9A37-5CB493DA3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381" y="1898690"/>
            <a:ext cx="5095238" cy="131428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FE24793-FD49-0048-98BD-D32DD622F7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952" y="4031065"/>
            <a:ext cx="5638095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1B6EFB-D680-D8E2-5DCE-F50BB85BB6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9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19EBD7-3DA7-5579-46A9-61A354406FFD}"/>
              </a:ext>
            </a:extLst>
          </p:cNvPr>
          <p:cNvSpPr/>
          <p:nvPr/>
        </p:nvSpPr>
        <p:spPr bwMode="white">
          <a:xfrm>
            <a:off x="9977142" y="5967441"/>
            <a:ext cx="485714" cy="419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E8BFE-9DFE-4361-5887-ED34257E4C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542051-66BC-ECF9-F12C-3D4354D53EEE}"/>
              </a:ext>
            </a:extLst>
          </p:cNvPr>
          <p:cNvSpPr/>
          <p:nvPr/>
        </p:nvSpPr>
        <p:spPr bwMode="white">
          <a:xfrm>
            <a:off x="9726007" y="2344317"/>
            <a:ext cx="550626" cy="56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6E7EBE-B5C1-F94D-A4AB-D4DA61C37043}"/>
              </a:ext>
            </a:extLst>
          </p:cNvPr>
          <p:cNvSpPr/>
          <p:nvPr/>
        </p:nvSpPr>
        <p:spPr bwMode="white">
          <a:xfrm>
            <a:off x="9810001" y="3641951"/>
            <a:ext cx="466632" cy="41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AA0BC9-49AC-7395-3659-F4D9B2FCF7F8}"/>
              </a:ext>
            </a:extLst>
          </p:cNvPr>
          <p:cNvSpPr/>
          <p:nvPr/>
        </p:nvSpPr>
        <p:spPr bwMode="white">
          <a:xfrm>
            <a:off x="9726007" y="4780881"/>
            <a:ext cx="550626" cy="56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2D0436-92E4-3484-6AF0-1B4491070F2E}"/>
              </a:ext>
            </a:extLst>
          </p:cNvPr>
          <p:cNvSpPr/>
          <p:nvPr/>
        </p:nvSpPr>
        <p:spPr bwMode="white">
          <a:xfrm>
            <a:off x="9744673" y="6013166"/>
            <a:ext cx="597289" cy="532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924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4856F-4B48-FA3A-628D-9C29AF7FD2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78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7D135FE-B050-634B-3859-D7DB4CCE20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348880"/>
            <a:ext cx="5904656" cy="447577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2D2061F6-5662-CA96-55C3-401B1B450F11}"/>
              </a:ext>
            </a:extLst>
          </p:cNvPr>
          <p:cNvCxnSpPr>
            <a:cxnSpLocks/>
          </p:cNvCxnSpPr>
          <p:nvPr/>
        </p:nvCxnSpPr>
        <p:spPr>
          <a:xfrm>
            <a:off x="2927648" y="2971800"/>
            <a:ext cx="1081374" cy="319350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628FA1D-97D2-95ED-C324-D0F516E30357}"/>
              </a:ext>
            </a:extLst>
          </p:cNvPr>
          <p:cNvCxnSpPr>
            <a:cxnSpLocks/>
          </p:cNvCxnSpPr>
          <p:nvPr/>
        </p:nvCxnSpPr>
        <p:spPr>
          <a:xfrm>
            <a:off x="2927648" y="4617869"/>
            <a:ext cx="1081374" cy="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058A741-5520-5E4B-DACA-F72148B50278}"/>
              </a:ext>
            </a:extLst>
          </p:cNvPr>
          <p:cNvCxnSpPr>
            <a:cxnSpLocks/>
          </p:cNvCxnSpPr>
          <p:nvPr/>
        </p:nvCxnSpPr>
        <p:spPr>
          <a:xfrm flipV="1">
            <a:off x="2927648" y="3070435"/>
            <a:ext cx="1081374" cy="3094869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0221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63F3E-F251-FB21-4609-0ED4A1052F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6280" cy="4626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B0927AD-2DD7-EF47-305F-6A7E520CDC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244" r="26887" b="-1"/>
          <a:stretch/>
        </p:blipFill>
        <p:spPr>
          <a:xfrm>
            <a:off x="2063552" y="5598862"/>
            <a:ext cx="5760640" cy="683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4065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43B0C-3D17-25F9-D412-36689AC7DD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7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13B029-BE76-8523-DB7E-3EA7CB8703F2}"/>
              </a:ext>
            </a:extLst>
          </p:cNvPr>
          <p:cNvSpPr/>
          <p:nvPr/>
        </p:nvSpPr>
        <p:spPr bwMode="white">
          <a:xfrm>
            <a:off x="663081" y="5886000"/>
            <a:ext cx="8097215" cy="84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42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82A1F3-52D4-1489-8467-6F90811F93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47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D3CE13-6129-16FD-D10A-EC30F6EE34CB}"/>
              </a:ext>
            </a:extLst>
          </p:cNvPr>
          <p:cNvSpPr/>
          <p:nvPr/>
        </p:nvSpPr>
        <p:spPr bwMode="white">
          <a:xfrm>
            <a:off x="1444829" y="5373216"/>
            <a:ext cx="6811411" cy="14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49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C1522-BAB3-B39A-BD2C-9C2377ED7A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38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76601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AA7F17-C03E-032A-D7D8-6AB5281D1E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0D2CE7-C98B-9A44-22F2-AA49619B61EF}"/>
              </a:ext>
            </a:extLst>
          </p:cNvPr>
          <p:cNvSpPr/>
          <p:nvPr/>
        </p:nvSpPr>
        <p:spPr bwMode="white">
          <a:xfrm>
            <a:off x="7358095" y="1238923"/>
            <a:ext cx="1228571" cy="56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A8022F-7570-45D8-F5CD-B9D325C568E6}"/>
              </a:ext>
            </a:extLst>
          </p:cNvPr>
          <p:cNvSpPr/>
          <p:nvPr/>
        </p:nvSpPr>
        <p:spPr bwMode="white">
          <a:xfrm>
            <a:off x="7377142" y="2802333"/>
            <a:ext cx="1847619" cy="56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F96F30-1947-7D6B-5527-CA66C0D3558A}"/>
              </a:ext>
            </a:extLst>
          </p:cNvPr>
          <p:cNvSpPr/>
          <p:nvPr/>
        </p:nvSpPr>
        <p:spPr bwMode="white">
          <a:xfrm>
            <a:off x="7366934" y="4221088"/>
            <a:ext cx="1681394" cy="97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0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2023-07-19T16:35:44Z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