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9" d="100"/>
          <a:sy n="59" d="100"/>
        </p:scale>
        <p:origin x="654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15264A0-62C3-F7CF-30AF-181BD46E3B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809" y="3062333"/>
            <a:ext cx="6752381" cy="7333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8780E-7A1F-0F22-FA99-FA11FDAC3A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034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F4FDB3-9A94-0E33-7E1D-502BAD2C454A}"/>
              </a:ext>
            </a:extLst>
          </p:cNvPr>
          <p:cNvSpPr/>
          <p:nvPr/>
        </p:nvSpPr>
        <p:spPr bwMode="white">
          <a:xfrm>
            <a:off x="1467698" y="6367862"/>
            <a:ext cx="1521863" cy="278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761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598AD9-6183-3585-CE67-BF9367CDF8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12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0384E8-542A-B399-6D69-481637D389AA}"/>
              </a:ext>
            </a:extLst>
          </p:cNvPr>
          <p:cNvSpPr/>
          <p:nvPr/>
        </p:nvSpPr>
        <p:spPr bwMode="white">
          <a:xfrm>
            <a:off x="4943872" y="3861048"/>
            <a:ext cx="1368152" cy="733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B33695-A5E1-B9C2-D13F-26449FF3FC13}"/>
              </a:ext>
            </a:extLst>
          </p:cNvPr>
          <p:cNvSpPr/>
          <p:nvPr/>
        </p:nvSpPr>
        <p:spPr bwMode="white">
          <a:xfrm>
            <a:off x="9017688" y="4063574"/>
            <a:ext cx="1138560" cy="509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97AF178-30C4-C3BA-A319-275E8C393E50}"/>
              </a:ext>
            </a:extLst>
          </p:cNvPr>
          <p:cNvSpPr/>
          <p:nvPr/>
        </p:nvSpPr>
        <p:spPr bwMode="white">
          <a:xfrm>
            <a:off x="1401411" y="5091220"/>
            <a:ext cx="560654" cy="449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7118072-A7CF-83D4-8D81-D31193438F28}"/>
              </a:ext>
            </a:extLst>
          </p:cNvPr>
          <p:cNvSpPr/>
          <p:nvPr/>
        </p:nvSpPr>
        <p:spPr bwMode="white">
          <a:xfrm>
            <a:off x="8784801" y="5108491"/>
            <a:ext cx="560654" cy="414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1A76A-D164-F16A-3A08-408EC236DC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89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343068-5E08-B3AA-F66D-3D3C2BDF3D62}"/>
              </a:ext>
            </a:extLst>
          </p:cNvPr>
          <p:cNvSpPr/>
          <p:nvPr/>
        </p:nvSpPr>
        <p:spPr bwMode="white">
          <a:xfrm>
            <a:off x="8958095" y="1162785"/>
            <a:ext cx="619047" cy="46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B3C6C1-5106-4FB6-FC50-06C96C88204B}"/>
              </a:ext>
            </a:extLst>
          </p:cNvPr>
          <p:cNvSpPr/>
          <p:nvPr/>
        </p:nvSpPr>
        <p:spPr bwMode="white">
          <a:xfrm>
            <a:off x="7929523" y="2250261"/>
            <a:ext cx="609523" cy="49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84F0DE-F180-635F-B323-3F349D097199}"/>
              </a:ext>
            </a:extLst>
          </p:cNvPr>
          <p:cNvSpPr/>
          <p:nvPr/>
        </p:nvSpPr>
        <p:spPr bwMode="white">
          <a:xfrm>
            <a:off x="4015238" y="3318659"/>
            <a:ext cx="1323809" cy="54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4EF19B-B262-81B8-B451-B352774A9D66}"/>
              </a:ext>
            </a:extLst>
          </p:cNvPr>
          <p:cNvSpPr/>
          <p:nvPr/>
        </p:nvSpPr>
        <p:spPr bwMode="white">
          <a:xfrm>
            <a:off x="2424761" y="4406135"/>
            <a:ext cx="1209523" cy="54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31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EDA47E-4CE6-26BA-9E43-D7BEB24F85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949F58-52B5-BF90-8D1C-4F5683783284}"/>
              </a:ext>
            </a:extLst>
          </p:cNvPr>
          <p:cNvSpPr/>
          <p:nvPr/>
        </p:nvSpPr>
        <p:spPr bwMode="white">
          <a:xfrm>
            <a:off x="7320000" y="1143525"/>
            <a:ext cx="600000" cy="5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0937C2-020F-1E07-E96B-E5BFEAE76CE7}"/>
              </a:ext>
            </a:extLst>
          </p:cNvPr>
          <p:cNvSpPr/>
          <p:nvPr/>
        </p:nvSpPr>
        <p:spPr bwMode="white">
          <a:xfrm>
            <a:off x="4253333" y="2248911"/>
            <a:ext cx="1228571" cy="5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F72BB1-78EA-3EA8-2391-4F4453C50775}"/>
              </a:ext>
            </a:extLst>
          </p:cNvPr>
          <p:cNvSpPr/>
          <p:nvPr/>
        </p:nvSpPr>
        <p:spPr bwMode="white">
          <a:xfrm>
            <a:off x="5062857" y="3325709"/>
            <a:ext cx="619047" cy="562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2C84B60-0774-BEC3-8721-D61A7870C142}"/>
              </a:ext>
            </a:extLst>
          </p:cNvPr>
          <p:cNvSpPr/>
          <p:nvPr/>
        </p:nvSpPr>
        <p:spPr bwMode="white">
          <a:xfrm>
            <a:off x="10034285" y="3316180"/>
            <a:ext cx="1114285" cy="57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4F655C2-6AFA-9AEC-7DE5-5D37D813538F}"/>
              </a:ext>
            </a:extLst>
          </p:cNvPr>
          <p:cNvSpPr/>
          <p:nvPr/>
        </p:nvSpPr>
        <p:spPr bwMode="white">
          <a:xfrm>
            <a:off x="1481904" y="4421566"/>
            <a:ext cx="619047" cy="552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6D6FB9-7D8F-895E-D5C8-6A935BD2DD33}"/>
              </a:ext>
            </a:extLst>
          </p:cNvPr>
          <p:cNvSpPr/>
          <p:nvPr/>
        </p:nvSpPr>
        <p:spPr bwMode="white">
          <a:xfrm>
            <a:off x="7396190" y="4421566"/>
            <a:ext cx="599999" cy="543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74FCF0-51A1-2788-7351-2EE2C86FF90F}"/>
              </a:ext>
            </a:extLst>
          </p:cNvPr>
          <p:cNvSpPr/>
          <p:nvPr/>
        </p:nvSpPr>
        <p:spPr bwMode="white">
          <a:xfrm>
            <a:off x="2681904" y="5507893"/>
            <a:ext cx="1704761" cy="571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981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274E28-07B6-33A5-23A7-1168B2BDB4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426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45223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F529E4-BE61-6DE5-2A83-1C8841E9B4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52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F05A6B-D8BD-6327-CA6B-2DD412AF27D2}"/>
              </a:ext>
            </a:extLst>
          </p:cNvPr>
          <p:cNvSpPr/>
          <p:nvPr/>
        </p:nvSpPr>
        <p:spPr bwMode="white">
          <a:xfrm>
            <a:off x="2657932" y="3424822"/>
            <a:ext cx="349011" cy="44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DD7232-A229-0E2C-4481-56DA93135DA1}"/>
              </a:ext>
            </a:extLst>
          </p:cNvPr>
          <p:cNvSpPr/>
          <p:nvPr/>
        </p:nvSpPr>
        <p:spPr bwMode="white">
          <a:xfrm>
            <a:off x="3493723" y="3424822"/>
            <a:ext cx="339826" cy="44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D2B37D-B7BA-E5DD-69A6-F83C9FEADAC7}"/>
              </a:ext>
            </a:extLst>
          </p:cNvPr>
          <p:cNvSpPr/>
          <p:nvPr/>
        </p:nvSpPr>
        <p:spPr bwMode="white">
          <a:xfrm>
            <a:off x="4320329" y="3424822"/>
            <a:ext cx="349011" cy="44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F12CBD-B36A-BE2E-23ED-B509D1FE971A}"/>
              </a:ext>
            </a:extLst>
          </p:cNvPr>
          <p:cNvSpPr/>
          <p:nvPr/>
        </p:nvSpPr>
        <p:spPr bwMode="white">
          <a:xfrm>
            <a:off x="5137750" y="3424822"/>
            <a:ext cx="376565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07A2F0-A3EF-7417-3F94-1516405DEBC2}"/>
              </a:ext>
            </a:extLst>
          </p:cNvPr>
          <p:cNvSpPr/>
          <p:nvPr/>
        </p:nvSpPr>
        <p:spPr bwMode="white">
          <a:xfrm>
            <a:off x="5973541" y="3424822"/>
            <a:ext cx="349011" cy="44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BDBFE8-2223-BC69-4825-B2129063BE2E}"/>
              </a:ext>
            </a:extLst>
          </p:cNvPr>
          <p:cNvSpPr/>
          <p:nvPr/>
        </p:nvSpPr>
        <p:spPr bwMode="white">
          <a:xfrm>
            <a:off x="6809332" y="3424822"/>
            <a:ext cx="339825" cy="44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BD7A156-E0B6-D285-8C14-DBE0DF3EDAC9}"/>
              </a:ext>
            </a:extLst>
          </p:cNvPr>
          <p:cNvSpPr/>
          <p:nvPr/>
        </p:nvSpPr>
        <p:spPr bwMode="white">
          <a:xfrm>
            <a:off x="7635938" y="3424822"/>
            <a:ext cx="349011" cy="44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D52F729-4F4F-F9A0-86B3-0240BD177771}"/>
              </a:ext>
            </a:extLst>
          </p:cNvPr>
          <p:cNvSpPr/>
          <p:nvPr/>
        </p:nvSpPr>
        <p:spPr bwMode="white">
          <a:xfrm>
            <a:off x="8462544" y="3424822"/>
            <a:ext cx="339826" cy="44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0FA98E8-E2BA-2004-9820-B5E33A1650DB}"/>
              </a:ext>
            </a:extLst>
          </p:cNvPr>
          <p:cNvSpPr/>
          <p:nvPr/>
        </p:nvSpPr>
        <p:spPr bwMode="white">
          <a:xfrm>
            <a:off x="9289150" y="3424822"/>
            <a:ext cx="349011" cy="440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8E1AEEB-08B3-09AC-295D-6D61995F405F}"/>
              </a:ext>
            </a:extLst>
          </p:cNvPr>
          <p:cNvSpPr/>
          <p:nvPr/>
        </p:nvSpPr>
        <p:spPr bwMode="white">
          <a:xfrm>
            <a:off x="4320329" y="4609894"/>
            <a:ext cx="349011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039B552-C398-DC4B-C282-C64D74751F41}"/>
              </a:ext>
            </a:extLst>
          </p:cNvPr>
          <p:cNvSpPr/>
          <p:nvPr/>
        </p:nvSpPr>
        <p:spPr bwMode="white">
          <a:xfrm>
            <a:off x="5146935" y="4609894"/>
            <a:ext cx="339826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7A8D7D0-A937-FADB-F44B-9DCC85B95043}"/>
              </a:ext>
            </a:extLst>
          </p:cNvPr>
          <p:cNvSpPr/>
          <p:nvPr/>
        </p:nvSpPr>
        <p:spPr bwMode="white">
          <a:xfrm>
            <a:off x="5973541" y="4619081"/>
            <a:ext cx="339826" cy="42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7CC0DEA-0EBC-A8A0-C373-22058C9A27CC}"/>
              </a:ext>
            </a:extLst>
          </p:cNvPr>
          <p:cNvSpPr/>
          <p:nvPr/>
        </p:nvSpPr>
        <p:spPr bwMode="white">
          <a:xfrm>
            <a:off x="6809332" y="4609894"/>
            <a:ext cx="349011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00FB78E-AFAF-791F-92D6-C3E521484770}"/>
              </a:ext>
            </a:extLst>
          </p:cNvPr>
          <p:cNvSpPr/>
          <p:nvPr/>
        </p:nvSpPr>
        <p:spPr bwMode="white">
          <a:xfrm>
            <a:off x="7635938" y="4609894"/>
            <a:ext cx="349011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C89DD0A-F50C-1CAC-5AEF-F6EA49DBC097}"/>
              </a:ext>
            </a:extLst>
          </p:cNvPr>
          <p:cNvSpPr/>
          <p:nvPr/>
        </p:nvSpPr>
        <p:spPr bwMode="white">
          <a:xfrm>
            <a:off x="8462544" y="4609894"/>
            <a:ext cx="339826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C446C62-24D9-CF0B-A0E9-0060A5E45B75}"/>
              </a:ext>
            </a:extLst>
          </p:cNvPr>
          <p:cNvSpPr/>
          <p:nvPr/>
        </p:nvSpPr>
        <p:spPr bwMode="white">
          <a:xfrm>
            <a:off x="9289150" y="4609894"/>
            <a:ext cx="349011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D2F7648-012C-7BD3-A60E-EF5872D9D4F8}"/>
              </a:ext>
            </a:extLst>
          </p:cNvPr>
          <p:cNvSpPr/>
          <p:nvPr/>
        </p:nvSpPr>
        <p:spPr bwMode="white">
          <a:xfrm>
            <a:off x="1840510" y="5794966"/>
            <a:ext cx="339826" cy="42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F6E06A9-79E4-7D8E-A4A9-47111459C5FC}"/>
              </a:ext>
            </a:extLst>
          </p:cNvPr>
          <p:cNvSpPr/>
          <p:nvPr/>
        </p:nvSpPr>
        <p:spPr bwMode="white">
          <a:xfrm>
            <a:off x="2657932" y="5794966"/>
            <a:ext cx="349011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59A36FC0-CA53-84E8-81DD-7C8C324884E4}"/>
              </a:ext>
            </a:extLst>
          </p:cNvPr>
          <p:cNvSpPr/>
          <p:nvPr/>
        </p:nvSpPr>
        <p:spPr bwMode="white">
          <a:xfrm>
            <a:off x="3493723" y="5794966"/>
            <a:ext cx="339826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043A4BB-A2DB-52CB-56D9-D5E19D3603B6}"/>
              </a:ext>
            </a:extLst>
          </p:cNvPr>
          <p:cNvSpPr/>
          <p:nvPr/>
        </p:nvSpPr>
        <p:spPr bwMode="white">
          <a:xfrm>
            <a:off x="4320329" y="5794966"/>
            <a:ext cx="367380" cy="42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D6B8479-13D1-C5C9-EB26-981398AEA611}"/>
              </a:ext>
            </a:extLst>
          </p:cNvPr>
          <p:cNvSpPr/>
          <p:nvPr/>
        </p:nvSpPr>
        <p:spPr bwMode="white">
          <a:xfrm>
            <a:off x="5146935" y="5794966"/>
            <a:ext cx="339826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C1196FF-B79E-EB06-3B51-654A40C4B5F6}"/>
              </a:ext>
            </a:extLst>
          </p:cNvPr>
          <p:cNvSpPr/>
          <p:nvPr/>
        </p:nvSpPr>
        <p:spPr bwMode="white">
          <a:xfrm>
            <a:off x="5973541" y="5794966"/>
            <a:ext cx="349011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709982C-0AC9-2CD6-93BC-FB5FF7ECB96C}"/>
              </a:ext>
            </a:extLst>
          </p:cNvPr>
          <p:cNvSpPr/>
          <p:nvPr/>
        </p:nvSpPr>
        <p:spPr bwMode="white">
          <a:xfrm>
            <a:off x="6809332" y="5794966"/>
            <a:ext cx="339825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D9E2C17-4D5F-E516-A422-18813B65FE7C}"/>
              </a:ext>
            </a:extLst>
          </p:cNvPr>
          <p:cNvSpPr/>
          <p:nvPr/>
        </p:nvSpPr>
        <p:spPr bwMode="white">
          <a:xfrm>
            <a:off x="7626754" y="5794966"/>
            <a:ext cx="349011" cy="422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3DABC9E-984F-9A97-8C7A-BC693BC8B4C4}"/>
              </a:ext>
            </a:extLst>
          </p:cNvPr>
          <p:cNvSpPr/>
          <p:nvPr/>
        </p:nvSpPr>
        <p:spPr bwMode="white">
          <a:xfrm>
            <a:off x="8462544" y="5794966"/>
            <a:ext cx="339826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DA00981B-91DE-5637-25F2-22A8F2128F6F}"/>
              </a:ext>
            </a:extLst>
          </p:cNvPr>
          <p:cNvSpPr/>
          <p:nvPr/>
        </p:nvSpPr>
        <p:spPr bwMode="white">
          <a:xfrm>
            <a:off x="9289150" y="5794966"/>
            <a:ext cx="349011" cy="431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528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C7919C-FD4D-63B1-1BAD-5DBF00B58D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53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4EC1B0-C1CC-E93C-6BF1-A91674CEC55D}"/>
              </a:ext>
            </a:extLst>
          </p:cNvPr>
          <p:cNvSpPr/>
          <p:nvPr/>
        </p:nvSpPr>
        <p:spPr bwMode="white">
          <a:xfrm>
            <a:off x="4991126" y="2532175"/>
            <a:ext cx="1322617" cy="421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2FF8B6-CFF1-1FAD-A4CD-EE60F11A3A38}"/>
              </a:ext>
            </a:extLst>
          </p:cNvPr>
          <p:cNvSpPr/>
          <p:nvPr/>
        </p:nvSpPr>
        <p:spPr bwMode="white">
          <a:xfrm>
            <a:off x="7678482" y="2523742"/>
            <a:ext cx="1364738" cy="43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3FE4D9-756C-E8EA-3E7E-9D5F9094BA4D}"/>
              </a:ext>
            </a:extLst>
          </p:cNvPr>
          <p:cNvSpPr/>
          <p:nvPr/>
        </p:nvSpPr>
        <p:spPr bwMode="white">
          <a:xfrm>
            <a:off x="6816082" y="3763449"/>
            <a:ext cx="1418405" cy="43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61D82A-1423-A37A-C91F-7FEADF4C4DC6}"/>
              </a:ext>
            </a:extLst>
          </p:cNvPr>
          <p:cNvSpPr/>
          <p:nvPr/>
        </p:nvSpPr>
        <p:spPr bwMode="white">
          <a:xfrm>
            <a:off x="3989427" y="3717032"/>
            <a:ext cx="1386493" cy="52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D91484-25C6-5ECE-81A3-AF0B37ACDAD2}"/>
              </a:ext>
            </a:extLst>
          </p:cNvPr>
          <p:cNvSpPr/>
          <p:nvPr/>
        </p:nvSpPr>
        <p:spPr bwMode="white">
          <a:xfrm>
            <a:off x="4943872" y="5157192"/>
            <a:ext cx="1080120" cy="48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AB4FBEB-8B57-8FD8-97BC-95E2664371F5}"/>
              </a:ext>
            </a:extLst>
          </p:cNvPr>
          <p:cNvSpPr/>
          <p:nvPr/>
        </p:nvSpPr>
        <p:spPr bwMode="white">
          <a:xfrm>
            <a:off x="8400255" y="5247724"/>
            <a:ext cx="1080121" cy="4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6FF0F6-2035-114F-715D-7D0682011371}"/>
              </a:ext>
            </a:extLst>
          </p:cNvPr>
          <p:cNvSpPr/>
          <p:nvPr/>
        </p:nvSpPr>
        <p:spPr bwMode="white">
          <a:xfrm>
            <a:off x="7084989" y="6065401"/>
            <a:ext cx="1142253" cy="43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AA05938-560B-8B13-A5DD-F616EDAAA717}"/>
              </a:ext>
            </a:extLst>
          </p:cNvPr>
          <p:cNvSpPr/>
          <p:nvPr/>
        </p:nvSpPr>
        <p:spPr bwMode="white">
          <a:xfrm>
            <a:off x="4871864" y="5301208"/>
            <a:ext cx="72008" cy="307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72F617D-D390-E4F5-A67C-A7D5E3A38C94}"/>
              </a:ext>
            </a:extLst>
          </p:cNvPr>
          <p:cNvSpPr/>
          <p:nvPr/>
        </p:nvSpPr>
        <p:spPr bwMode="white">
          <a:xfrm>
            <a:off x="4907868" y="5229199"/>
            <a:ext cx="108012" cy="18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4010AAF-4193-2C3F-E290-61F79DA93DE5}"/>
              </a:ext>
            </a:extLst>
          </p:cNvPr>
          <p:cNvSpPr/>
          <p:nvPr/>
        </p:nvSpPr>
        <p:spPr bwMode="white">
          <a:xfrm>
            <a:off x="5979016" y="5247104"/>
            <a:ext cx="72008" cy="361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256A349-B17E-E7AE-85A1-CE80F95834BF}"/>
              </a:ext>
            </a:extLst>
          </p:cNvPr>
          <p:cNvSpPr/>
          <p:nvPr/>
        </p:nvSpPr>
        <p:spPr bwMode="white">
          <a:xfrm>
            <a:off x="6016380" y="5429988"/>
            <a:ext cx="72008" cy="154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382BAC1-240B-C304-865B-19423C64058E}"/>
              </a:ext>
            </a:extLst>
          </p:cNvPr>
          <p:cNvSpPr/>
          <p:nvPr/>
        </p:nvSpPr>
        <p:spPr bwMode="white">
          <a:xfrm>
            <a:off x="8090492" y="6280452"/>
            <a:ext cx="154755" cy="16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75AEE9A-9A5C-F2F7-12B1-306D7D239C23}"/>
              </a:ext>
            </a:extLst>
          </p:cNvPr>
          <p:cNvSpPr/>
          <p:nvPr/>
        </p:nvSpPr>
        <p:spPr bwMode="white">
          <a:xfrm>
            <a:off x="7032104" y="6289809"/>
            <a:ext cx="154755" cy="163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1AC6C0D-7800-2D7A-BCC1-AACDD6E517FB}"/>
              </a:ext>
            </a:extLst>
          </p:cNvPr>
          <p:cNvSpPr/>
          <p:nvPr/>
        </p:nvSpPr>
        <p:spPr bwMode="white">
          <a:xfrm>
            <a:off x="8308678" y="5391571"/>
            <a:ext cx="279649" cy="11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6CD1298-B542-3462-0E28-2A752C36DDAF}"/>
              </a:ext>
            </a:extLst>
          </p:cNvPr>
          <p:cNvSpPr/>
          <p:nvPr/>
        </p:nvSpPr>
        <p:spPr bwMode="white">
          <a:xfrm>
            <a:off x="9408368" y="5247104"/>
            <a:ext cx="135633" cy="40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2789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1" grpId="0" animBg="1"/>
      <p:bldP spid="12" grpId="0" animBg="1"/>
      <p:bldP spid="13" grpId="0" animBg="1"/>
      <p:bldP spid="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E8C91F-2783-6798-1D67-75DF22F3FF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753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70045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8976A12-A31B-B0BB-3B2A-63D6009A112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0DA5151-A4AA-12E2-B4C9-13D7EBF2A134}"/>
              </a:ext>
            </a:extLst>
          </p:cNvPr>
          <p:cNvSpPr/>
          <p:nvPr/>
        </p:nvSpPr>
        <p:spPr bwMode="white">
          <a:xfrm>
            <a:off x="672000" y="908720"/>
            <a:ext cx="4631912" cy="83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0768B19-0DC2-7E2C-E50F-C05B04BA6AF7}"/>
              </a:ext>
            </a:extLst>
          </p:cNvPr>
          <p:cNvSpPr/>
          <p:nvPr/>
        </p:nvSpPr>
        <p:spPr bwMode="white">
          <a:xfrm>
            <a:off x="599992" y="1946832"/>
            <a:ext cx="4631912" cy="83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0DE1D12-96F7-77C4-1326-E9E10013EE63}"/>
              </a:ext>
            </a:extLst>
          </p:cNvPr>
          <p:cNvSpPr/>
          <p:nvPr/>
        </p:nvSpPr>
        <p:spPr bwMode="white">
          <a:xfrm>
            <a:off x="599992" y="2996952"/>
            <a:ext cx="9744480" cy="288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166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2023-07-17T13:13:36Z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