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BA6DCE6-850C-0882-6443-54C4496C44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19" y="3005190"/>
            <a:ext cx="5904762" cy="8476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FAB54-A4E4-3849-9599-35EF64C3E9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59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57775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B2D8228-F580-F08E-38C2-B5F5D1F438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0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D19EBD2-5ACE-D3EF-3934-DBDA83F3EA69}"/>
              </a:ext>
            </a:extLst>
          </p:cNvPr>
          <p:cNvSpPr/>
          <p:nvPr/>
        </p:nvSpPr>
        <p:spPr bwMode="white">
          <a:xfrm>
            <a:off x="551384" y="908720"/>
            <a:ext cx="6408712" cy="72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213AC5C5-52E2-4240-D7C6-A6D185694AA4}"/>
              </a:ext>
            </a:extLst>
          </p:cNvPr>
          <p:cNvSpPr/>
          <p:nvPr/>
        </p:nvSpPr>
        <p:spPr bwMode="white">
          <a:xfrm>
            <a:off x="1703512" y="1844824"/>
            <a:ext cx="29439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8D008E0-D938-CBA0-D1FF-1FB63724CED9}"/>
              </a:ext>
            </a:extLst>
          </p:cNvPr>
          <p:cNvSpPr/>
          <p:nvPr/>
        </p:nvSpPr>
        <p:spPr bwMode="white">
          <a:xfrm>
            <a:off x="1703512" y="2632362"/>
            <a:ext cx="29439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5557C06-F69F-E24D-E624-2C24D5A42EBB}"/>
              </a:ext>
            </a:extLst>
          </p:cNvPr>
          <p:cNvSpPr/>
          <p:nvPr/>
        </p:nvSpPr>
        <p:spPr bwMode="white">
          <a:xfrm>
            <a:off x="551384" y="3573016"/>
            <a:ext cx="51125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F9206BB-4BE5-AD26-057B-0C629A72A15A}"/>
              </a:ext>
            </a:extLst>
          </p:cNvPr>
          <p:cNvSpPr/>
          <p:nvPr/>
        </p:nvSpPr>
        <p:spPr bwMode="white">
          <a:xfrm>
            <a:off x="2283768" y="4513670"/>
            <a:ext cx="29439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06224D0-3855-02B0-FD07-D94563FAA899}"/>
              </a:ext>
            </a:extLst>
          </p:cNvPr>
          <p:cNvSpPr/>
          <p:nvPr/>
        </p:nvSpPr>
        <p:spPr bwMode="white">
          <a:xfrm>
            <a:off x="2063552" y="5334803"/>
            <a:ext cx="29439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D52088DB-9C17-B2BA-266C-15944BC04E54}"/>
              </a:ext>
            </a:extLst>
          </p:cNvPr>
          <p:cNvSpPr/>
          <p:nvPr/>
        </p:nvSpPr>
        <p:spPr bwMode="white">
          <a:xfrm>
            <a:off x="479376" y="6165304"/>
            <a:ext cx="81369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21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C1C005-4771-D06A-5019-56065CB55B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292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CE31E1-DFDE-02C9-F942-C788802AA761}"/>
              </a:ext>
            </a:extLst>
          </p:cNvPr>
          <p:cNvSpPr/>
          <p:nvPr/>
        </p:nvSpPr>
        <p:spPr bwMode="white">
          <a:xfrm>
            <a:off x="2269808" y="5083780"/>
            <a:ext cx="586650" cy="50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DF63C7-6D2B-59A9-5456-1821A4D27EF9}"/>
              </a:ext>
            </a:extLst>
          </p:cNvPr>
          <p:cNvSpPr/>
          <p:nvPr/>
        </p:nvSpPr>
        <p:spPr bwMode="white">
          <a:xfrm>
            <a:off x="6752870" y="5083780"/>
            <a:ext cx="569138" cy="508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BDAFBF-E3CF-BFE9-6D5B-F3A32A85E9DE}"/>
              </a:ext>
            </a:extLst>
          </p:cNvPr>
          <p:cNvSpPr/>
          <p:nvPr/>
        </p:nvSpPr>
        <p:spPr bwMode="white">
          <a:xfrm>
            <a:off x="2847703" y="6109534"/>
            <a:ext cx="542870" cy="49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CC21C9-BBF4-602D-A740-267A3B7AF6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6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1667ED-74E8-0432-914E-51D8D07B1CD9}"/>
              </a:ext>
            </a:extLst>
          </p:cNvPr>
          <p:cNvSpPr/>
          <p:nvPr/>
        </p:nvSpPr>
        <p:spPr bwMode="white">
          <a:xfrm>
            <a:off x="9480376" y="2220578"/>
            <a:ext cx="1991624" cy="77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2525348-731D-2A03-B0D4-3CE42EB70B55}"/>
              </a:ext>
            </a:extLst>
          </p:cNvPr>
          <p:cNvSpPr/>
          <p:nvPr/>
        </p:nvSpPr>
        <p:spPr bwMode="white">
          <a:xfrm>
            <a:off x="1271464" y="3284984"/>
            <a:ext cx="5736040" cy="776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205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CB36BA-663B-4ADB-A460-BACA32AF3F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8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483E418-3672-6C3A-98BD-A95D7111A2F3}"/>
              </a:ext>
            </a:extLst>
          </p:cNvPr>
          <p:cNvSpPr/>
          <p:nvPr/>
        </p:nvSpPr>
        <p:spPr bwMode="white">
          <a:xfrm>
            <a:off x="1415480" y="3356992"/>
            <a:ext cx="3744416" cy="79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21B5375-2494-3012-3EDD-18DE8EA3C0F6}"/>
              </a:ext>
            </a:extLst>
          </p:cNvPr>
          <p:cNvSpPr/>
          <p:nvPr/>
        </p:nvSpPr>
        <p:spPr bwMode="white">
          <a:xfrm>
            <a:off x="1415480" y="4442551"/>
            <a:ext cx="3744416" cy="79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EB3666B-811A-D75F-1A20-6F7E1E924C4A}"/>
              </a:ext>
            </a:extLst>
          </p:cNvPr>
          <p:cNvSpPr/>
          <p:nvPr/>
        </p:nvSpPr>
        <p:spPr bwMode="white">
          <a:xfrm>
            <a:off x="6672064" y="3250055"/>
            <a:ext cx="3744416" cy="79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8CF6504-2552-2C02-472F-8E18D6088437}"/>
              </a:ext>
            </a:extLst>
          </p:cNvPr>
          <p:cNvSpPr/>
          <p:nvPr/>
        </p:nvSpPr>
        <p:spPr bwMode="white">
          <a:xfrm>
            <a:off x="6672064" y="4442550"/>
            <a:ext cx="3540092" cy="79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FAF4F87-FC47-296E-8A5F-B77FCFF08857}"/>
              </a:ext>
            </a:extLst>
          </p:cNvPr>
          <p:cNvSpPr/>
          <p:nvPr/>
        </p:nvSpPr>
        <p:spPr bwMode="white">
          <a:xfrm>
            <a:off x="6569902" y="5444777"/>
            <a:ext cx="2190394" cy="79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141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1BCB19-0CC3-8571-64DC-DCAB21BA9F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3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19D515-77F3-74BF-FFDE-E2B9C3390175}"/>
              </a:ext>
            </a:extLst>
          </p:cNvPr>
          <p:cNvSpPr/>
          <p:nvPr/>
        </p:nvSpPr>
        <p:spPr bwMode="white">
          <a:xfrm>
            <a:off x="681904" y="2325242"/>
            <a:ext cx="1838095" cy="4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824880-1FD7-A2EA-85D2-AAB1646181F7}"/>
              </a:ext>
            </a:extLst>
          </p:cNvPr>
          <p:cNvSpPr/>
          <p:nvPr/>
        </p:nvSpPr>
        <p:spPr bwMode="white">
          <a:xfrm>
            <a:off x="533104" y="3212976"/>
            <a:ext cx="1838094" cy="7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7561325-E7FE-9EE7-6C86-81615B965319}"/>
              </a:ext>
            </a:extLst>
          </p:cNvPr>
          <p:cNvSpPr/>
          <p:nvPr/>
        </p:nvSpPr>
        <p:spPr bwMode="white">
          <a:xfrm>
            <a:off x="5447928" y="2201353"/>
            <a:ext cx="3960440" cy="7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BEAAA45-6CEE-29F2-B5A8-97CD68EA394A}"/>
              </a:ext>
            </a:extLst>
          </p:cNvPr>
          <p:cNvSpPr/>
          <p:nvPr/>
        </p:nvSpPr>
        <p:spPr bwMode="white">
          <a:xfrm>
            <a:off x="5427570" y="3175431"/>
            <a:ext cx="2756661" cy="7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E076298-E471-012D-D52B-FC1C7E3FB8D4}"/>
              </a:ext>
            </a:extLst>
          </p:cNvPr>
          <p:cNvSpPr/>
          <p:nvPr/>
        </p:nvSpPr>
        <p:spPr bwMode="white">
          <a:xfrm>
            <a:off x="5475484" y="4208509"/>
            <a:ext cx="1838094" cy="75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2066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8CCA54-4D4C-C3A0-BAEE-E4C11886A1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C043E0-581B-2BB3-356A-D68582E4D0FF}"/>
              </a:ext>
            </a:extLst>
          </p:cNvPr>
          <p:cNvSpPr/>
          <p:nvPr/>
        </p:nvSpPr>
        <p:spPr bwMode="white">
          <a:xfrm>
            <a:off x="1900952" y="3501008"/>
            <a:ext cx="4483080" cy="57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D70115-AA65-8494-37B8-8D48667587E3}"/>
              </a:ext>
            </a:extLst>
          </p:cNvPr>
          <p:cNvSpPr/>
          <p:nvPr/>
        </p:nvSpPr>
        <p:spPr bwMode="white">
          <a:xfrm>
            <a:off x="1900952" y="4621679"/>
            <a:ext cx="2323809" cy="39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2C53C8-EED6-7B54-2146-54ED737D5BEE}"/>
              </a:ext>
            </a:extLst>
          </p:cNvPr>
          <p:cNvSpPr/>
          <p:nvPr/>
        </p:nvSpPr>
        <p:spPr bwMode="white">
          <a:xfrm>
            <a:off x="1900952" y="5660361"/>
            <a:ext cx="1533333" cy="40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154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A17C3-3812-ADCE-04AA-F20531FC92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4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97BAC6-07E2-49CF-8ACA-EADE7B8F953F}"/>
              </a:ext>
            </a:extLst>
          </p:cNvPr>
          <p:cNvSpPr/>
          <p:nvPr/>
        </p:nvSpPr>
        <p:spPr bwMode="white">
          <a:xfrm>
            <a:off x="681904" y="2060848"/>
            <a:ext cx="4117952" cy="80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EF09259-C15F-68EB-C202-0C1060357CDF}"/>
              </a:ext>
            </a:extLst>
          </p:cNvPr>
          <p:cNvSpPr/>
          <p:nvPr/>
        </p:nvSpPr>
        <p:spPr bwMode="white">
          <a:xfrm>
            <a:off x="647138" y="3165687"/>
            <a:ext cx="4117952" cy="80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CC0B317-C0BC-B3BE-860F-54ABB043A559}"/>
              </a:ext>
            </a:extLst>
          </p:cNvPr>
          <p:cNvSpPr/>
          <p:nvPr/>
        </p:nvSpPr>
        <p:spPr bwMode="white">
          <a:xfrm>
            <a:off x="647138" y="4111570"/>
            <a:ext cx="4117952" cy="80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536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5158B8-11B4-051A-3286-7311587084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EBDD6C-28C6-02FE-6DF5-E562D2EBE11E}"/>
              </a:ext>
            </a:extLst>
          </p:cNvPr>
          <p:cNvSpPr/>
          <p:nvPr/>
        </p:nvSpPr>
        <p:spPr bwMode="white">
          <a:xfrm>
            <a:off x="479376" y="2046294"/>
            <a:ext cx="4032447" cy="73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0B6846-04EA-F56D-6989-6E5B33EBC44C}"/>
              </a:ext>
            </a:extLst>
          </p:cNvPr>
          <p:cNvSpPr/>
          <p:nvPr/>
        </p:nvSpPr>
        <p:spPr bwMode="white">
          <a:xfrm>
            <a:off x="623392" y="3120588"/>
            <a:ext cx="2664296" cy="73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B9120D-B543-0923-32AA-DA61AAD131FF}"/>
              </a:ext>
            </a:extLst>
          </p:cNvPr>
          <p:cNvSpPr/>
          <p:nvPr/>
        </p:nvSpPr>
        <p:spPr bwMode="white">
          <a:xfrm>
            <a:off x="681904" y="4330327"/>
            <a:ext cx="1590476" cy="400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8485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DF2005-B21F-A256-3434-F97F303E612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83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DB36AE0-6F6C-EBDD-BBD7-42FD0D36042B}"/>
              </a:ext>
            </a:extLst>
          </p:cNvPr>
          <p:cNvSpPr/>
          <p:nvPr/>
        </p:nvSpPr>
        <p:spPr bwMode="white">
          <a:xfrm>
            <a:off x="1487488" y="4028809"/>
            <a:ext cx="3744416" cy="552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7620F67-799F-87EC-D261-4AA959A98A7E}"/>
              </a:ext>
            </a:extLst>
          </p:cNvPr>
          <p:cNvSpPr/>
          <p:nvPr/>
        </p:nvSpPr>
        <p:spPr bwMode="white">
          <a:xfrm>
            <a:off x="1487488" y="4828085"/>
            <a:ext cx="3744416" cy="552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B4CC9ED-022E-C578-89B1-00309D0878A1}"/>
              </a:ext>
            </a:extLst>
          </p:cNvPr>
          <p:cNvSpPr/>
          <p:nvPr/>
        </p:nvSpPr>
        <p:spPr bwMode="white">
          <a:xfrm>
            <a:off x="1343472" y="5503882"/>
            <a:ext cx="3744416" cy="552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BFA1CA9-6DFD-BBE1-DC97-154ACE34FEDC}"/>
              </a:ext>
            </a:extLst>
          </p:cNvPr>
          <p:cNvSpPr/>
          <p:nvPr/>
        </p:nvSpPr>
        <p:spPr bwMode="white">
          <a:xfrm>
            <a:off x="1199456" y="6241420"/>
            <a:ext cx="3744416" cy="552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18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2023-07-19T12:18:39Z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