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A548D7-338C-F69F-E8A6-FD95BF5B4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619" y="2132856"/>
            <a:ext cx="4304762" cy="113333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D2533FA-92D4-CA22-8799-53A634F95B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2666" y="3929326"/>
            <a:ext cx="5666667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DAA7F-7AB4-6DE3-4C1A-57EABE7D54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D8D3A-7C8A-0C0D-C857-48C36302898C}"/>
              </a:ext>
            </a:extLst>
          </p:cNvPr>
          <p:cNvSpPr/>
          <p:nvPr/>
        </p:nvSpPr>
        <p:spPr bwMode="white">
          <a:xfrm>
            <a:off x="683927" y="1044225"/>
            <a:ext cx="7061245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D71FAC-A6CB-C752-343C-C4D7614CC9CA}"/>
              </a:ext>
            </a:extLst>
          </p:cNvPr>
          <p:cNvSpPr/>
          <p:nvPr/>
        </p:nvSpPr>
        <p:spPr bwMode="white">
          <a:xfrm>
            <a:off x="683927" y="2064413"/>
            <a:ext cx="7566264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691C6-3C39-7F79-FD95-0CAF76C2364C}"/>
              </a:ext>
            </a:extLst>
          </p:cNvPr>
          <p:cNvSpPr/>
          <p:nvPr/>
        </p:nvSpPr>
        <p:spPr bwMode="white">
          <a:xfrm>
            <a:off x="683927" y="3093630"/>
            <a:ext cx="6105317" cy="46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200995-1BAA-2306-6D92-F4E4F73D30F8}"/>
              </a:ext>
            </a:extLst>
          </p:cNvPr>
          <p:cNvSpPr/>
          <p:nvPr/>
        </p:nvSpPr>
        <p:spPr bwMode="white">
          <a:xfrm>
            <a:off x="683927" y="4104789"/>
            <a:ext cx="6312735" cy="49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464C3F-63E9-49C1-B5FD-6764BCD2D8B7}"/>
              </a:ext>
            </a:extLst>
          </p:cNvPr>
          <p:cNvSpPr/>
          <p:nvPr/>
        </p:nvSpPr>
        <p:spPr bwMode="white">
          <a:xfrm>
            <a:off x="623391" y="5085184"/>
            <a:ext cx="10323239" cy="1679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0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8EC74-CB51-AC5B-BE12-88C327D83C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F8E538-1265-638D-BC13-6C1893F5E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58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EDBB5E-FDD5-8296-3A84-61FA0287E6FB}"/>
              </a:ext>
            </a:extLst>
          </p:cNvPr>
          <p:cNvSpPr/>
          <p:nvPr/>
        </p:nvSpPr>
        <p:spPr bwMode="white">
          <a:xfrm>
            <a:off x="1848954" y="3189345"/>
            <a:ext cx="3276513" cy="43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055ADF-07B9-2D50-ECD9-6B7F4D66F169}"/>
              </a:ext>
            </a:extLst>
          </p:cNvPr>
          <p:cNvSpPr/>
          <p:nvPr/>
        </p:nvSpPr>
        <p:spPr bwMode="white">
          <a:xfrm>
            <a:off x="1466977" y="4191823"/>
            <a:ext cx="2546512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DAC43E-206B-1AC9-DC11-0692A1AF3651}"/>
              </a:ext>
            </a:extLst>
          </p:cNvPr>
          <p:cNvSpPr/>
          <p:nvPr/>
        </p:nvSpPr>
        <p:spPr bwMode="white">
          <a:xfrm>
            <a:off x="1466977" y="5143327"/>
            <a:ext cx="1782559" cy="45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9ED3DE-740E-F769-1AA6-1A64ECF2062E}"/>
              </a:ext>
            </a:extLst>
          </p:cNvPr>
          <p:cNvSpPr/>
          <p:nvPr/>
        </p:nvSpPr>
        <p:spPr bwMode="white">
          <a:xfrm>
            <a:off x="1382093" y="6137309"/>
            <a:ext cx="8250702" cy="4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97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14B2F2-5DE2-33E0-2061-CD5854F74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9950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4AFBDB-AF8C-3B50-0EDE-3560B55E28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6E458-DC7C-B5FB-08F0-866B6D84EB61}"/>
              </a:ext>
            </a:extLst>
          </p:cNvPr>
          <p:cNvSpPr/>
          <p:nvPr/>
        </p:nvSpPr>
        <p:spPr bwMode="white">
          <a:xfrm>
            <a:off x="1199456" y="1119425"/>
            <a:ext cx="5688632" cy="65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DF004F-41AC-04FA-2A63-13E2EF6EA27C}"/>
              </a:ext>
            </a:extLst>
          </p:cNvPr>
          <p:cNvSpPr/>
          <p:nvPr/>
        </p:nvSpPr>
        <p:spPr bwMode="white">
          <a:xfrm>
            <a:off x="824761" y="2630938"/>
            <a:ext cx="371428" cy="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52D346-2AF6-C641-468F-5B4CA28B5616}"/>
              </a:ext>
            </a:extLst>
          </p:cNvPr>
          <p:cNvSpPr/>
          <p:nvPr/>
        </p:nvSpPr>
        <p:spPr bwMode="white">
          <a:xfrm>
            <a:off x="824761" y="2421187"/>
            <a:ext cx="3114285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C4CFA4-F0BF-BC0A-70CA-74255716F146}"/>
              </a:ext>
            </a:extLst>
          </p:cNvPr>
          <p:cNvSpPr/>
          <p:nvPr/>
        </p:nvSpPr>
        <p:spPr bwMode="white">
          <a:xfrm>
            <a:off x="824761" y="3746431"/>
            <a:ext cx="371428" cy="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77A6D1-31C8-1D26-1FDE-13642E5CC4AB}"/>
              </a:ext>
            </a:extLst>
          </p:cNvPr>
          <p:cNvSpPr/>
          <p:nvPr/>
        </p:nvSpPr>
        <p:spPr bwMode="white">
          <a:xfrm>
            <a:off x="824761" y="3489010"/>
            <a:ext cx="3314285" cy="51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2439BD-44BC-597E-65A3-3D3B5CC804DC}"/>
              </a:ext>
            </a:extLst>
          </p:cNvPr>
          <p:cNvSpPr/>
          <p:nvPr/>
        </p:nvSpPr>
        <p:spPr bwMode="white">
          <a:xfrm>
            <a:off x="623392" y="4537765"/>
            <a:ext cx="9865096" cy="193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73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2DA69-1C62-3854-3DC6-C3522F195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9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EE1957-1E7E-FC7E-99E9-C9BBDC084EAE}"/>
              </a:ext>
            </a:extLst>
          </p:cNvPr>
          <p:cNvSpPr/>
          <p:nvPr/>
        </p:nvSpPr>
        <p:spPr bwMode="white">
          <a:xfrm>
            <a:off x="6732920" y="3271226"/>
            <a:ext cx="302236" cy="37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C12CB-38CF-3CDE-191C-AA6433C2160F}"/>
              </a:ext>
            </a:extLst>
          </p:cNvPr>
          <p:cNvSpPr/>
          <p:nvPr/>
        </p:nvSpPr>
        <p:spPr bwMode="white">
          <a:xfrm>
            <a:off x="4140047" y="4241834"/>
            <a:ext cx="556751" cy="37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083442-0211-4DCB-40BA-BA26E2752260}"/>
              </a:ext>
            </a:extLst>
          </p:cNvPr>
          <p:cNvSpPr/>
          <p:nvPr/>
        </p:nvSpPr>
        <p:spPr bwMode="white">
          <a:xfrm>
            <a:off x="4235490" y="5220397"/>
            <a:ext cx="1065782" cy="37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4B55F2-6D40-59EF-9514-219A90E00204}"/>
              </a:ext>
            </a:extLst>
          </p:cNvPr>
          <p:cNvSpPr/>
          <p:nvPr/>
        </p:nvSpPr>
        <p:spPr bwMode="white">
          <a:xfrm>
            <a:off x="4179815" y="6191005"/>
            <a:ext cx="1328251" cy="381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48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F88203-6F4D-4390-F070-AA0794463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11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15970-CD95-6FB8-DF8A-92EEF83B944C}"/>
              </a:ext>
            </a:extLst>
          </p:cNvPr>
          <p:cNvSpPr/>
          <p:nvPr/>
        </p:nvSpPr>
        <p:spPr bwMode="white">
          <a:xfrm>
            <a:off x="1385208" y="4025400"/>
            <a:ext cx="5574888" cy="69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EEA4FF-198D-6E4F-172C-E5D2B595F06C}"/>
              </a:ext>
            </a:extLst>
          </p:cNvPr>
          <p:cNvSpPr/>
          <p:nvPr/>
        </p:nvSpPr>
        <p:spPr bwMode="white">
          <a:xfrm>
            <a:off x="1393736" y="5196000"/>
            <a:ext cx="9238767" cy="15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7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22719-3EDC-6091-38AC-40B81A31A0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5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148D9-CC49-62F1-A0CA-77E72E21E357}"/>
              </a:ext>
            </a:extLst>
          </p:cNvPr>
          <p:cNvSpPr/>
          <p:nvPr/>
        </p:nvSpPr>
        <p:spPr bwMode="white">
          <a:xfrm>
            <a:off x="1408212" y="4235139"/>
            <a:ext cx="5290636" cy="45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4F4CE56-01F7-7387-1A0B-43C13B741DFB}"/>
              </a:ext>
            </a:extLst>
          </p:cNvPr>
          <p:cNvSpPr/>
          <p:nvPr/>
        </p:nvSpPr>
        <p:spPr bwMode="white">
          <a:xfrm>
            <a:off x="1343472" y="5157192"/>
            <a:ext cx="6768752" cy="61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8AEB88-4C00-CCBF-01C0-0A35CE288C4E}"/>
              </a:ext>
            </a:extLst>
          </p:cNvPr>
          <p:cNvSpPr/>
          <p:nvPr/>
        </p:nvSpPr>
        <p:spPr bwMode="white">
          <a:xfrm>
            <a:off x="1343472" y="5918069"/>
            <a:ext cx="7272808" cy="75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12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5271A-D8C7-9ECB-8935-8E6A04BC6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02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59431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2023-07-19T16:21:08Z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