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59868D9-083B-49E3-D288-88F01D04A5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428" y="3038524"/>
            <a:ext cx="6457143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9FA854-45E8-734B-CF53-7A3CEE2F2A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972000"/>
            <a:ext cx="8338963" cy="490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72B01D0-965E-FAA2-2F55-D6FB745E44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88" r="9230" b="19443"/>
          <a:stretch/>
        </p:blipFill>
        <p:spPr>
          <a:xfrm>
            <a:off x="9058962" y="2636912"/>
            <a:ext cx="2880320" cy="2800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76360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0B2BD-3FC2-D284-C850-4AF9951F8B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2F7012-D731-4C34-13D4-22FF1F06674A}"/>
              </a:ext>
            </a:extLst>
          </p:cNvPr>
          <p:cNvSpPr/>
          <p:nvPr/>
        </p:nvSpPr>
        <p:spPr bwMode="white">
          <a:xfrm>
            <a:off x="681904" y="980728"/>
            <a:ext cx="519807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C40960-32A4-63C8-57F0-1DE612680536}"/>
              </a:ext>
            </a:extLst>
          </p:cNvPr>
          <p:cNvSpPr/>
          <p:nvPr/>
        </p:nvSpPr>
        <p:spPr bwMode="white">
          <a:xfrm>
            <a:off x="681904" y="2096100"/>
            <a:ext cx="5666666" cy="172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3E8A4F8-AC0E-E629-4408-18AD6A0564C7}"/>
              </a:ext>
            </a:extLst>
          </p:cNvPr>
          <p:cNvSpPr/>
          <p:nvPr/>
        </p:nvSpPr>
        <p:spPr bwMode="white">
          <a:xfrm>
            <a:off x="681904" y="4077072"/>
            <a:ext cx="5666666" cy="197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893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96C769-49AD-1ADA-A552-813C39E533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49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4A19E1-81F4-F945-7502-2244CCB157B4}"/>
              </a:ext>
            </a:extLst>
          </p:cNvPr>
          <p:cNvSpPr/>
          <p:nvPr/>
        </p:nvSpPr>
        <p:spPr bwMode="white">
          <a:xfrm>
            <a:off x="5620515" y="3503506"/>
            <a:ext cx="210209" cy="24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84C127-D5CC-5403-E0E0-C38FE00F661B}"/>
              </a:ext>
            </a:extLst>
          </p:cNvPr>
          <p:cNvSpPr/>
          <p:nvPr/>
        </p:nvSpPr>
        <p:spPr bwMode="white">
          <a:xfrm>
            <a:off x="7387591" y="4391178"/>
            <a:ext cx="210209" cy="24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7F8830-CFE5-79E5-8A19-9B5A6B81CC3C}"/>
              </a:ext>
            </a:extLst>
          </p:cNvPr>
          <p:cNvSpPr/>
          <p:nvPr/>
        </p:nvSpPr>
        <p:spPr bwMode="white">
          <a:xfrm>
            <a:off x="6323404" y="4476657"/>
            <a:ext cx="420419" cy="26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F54428-31A2-0F82-1BEF-90BC677DC112}"/>
              </a:ext>
            </a:extLst>
          </p:cNvPr>
          <p:cNvSpPr/>
          <p:nvPr/>
        </p:nvSpPr>
        <p:spPr bwMode="white">
          <a:xfrm>
            <a:off x="4424947" y="4581863"/>
            <a:ext cx="413850" cy="25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E9645F-1235-5934-4637-0A5F032384E4}"/>
              </a:ext>
            </a:extLst>
          </p:cNvPr>
          <p:cNvSpPr/>
          <p:nvPr/>
        </p:nvSpPr>
        <p:spPr bwMode="white">
          <a:xfrm>
            <a:off x="3170257" y="4930356"/>
            <a:ext cx="361298" cy="328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50C6FD-2F22-98C3-7B6C-3D5101AC1ACF}"/>
              </a:ext>
            </a:extLst>
          </p:cNvPr>
          <p:cNvSpPr/>
          <p:nvPr/>
        </p:nvSpPr>
        <p:spPr bwMode="white">
          <a:xfrm>
            <a:off x="4155616" y="4982958"/>
            <a:ext cx="420419" cy="26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DFED27-B8DC-7B6B-28E2-041EE2D523AC}"/>
              </a:ext>
            </a:extLst>
          </p:cNvPr>
          <p:cNvSpPr/>
          <p:nvPr/>
        </p:nvSpPr>
        <p:spPr bwMode="white">
          <a:xfrm>
            <a:off x="6947464" y="5278849"/>
            <a:ext cx="742303" cy="24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3F5400-A4E9-6BE4-4DC1-BABF09F41177}"/>
              </a:ext>
            </a:extLst>
          </p:cNvPr>
          <p:cNvSpPr/>
          <p:nvPr/>
        </p:nvSpPr>
        <p:spPr bwMode="white">
          <a:xfrm>
            <a:off x="2828666" y="5502410"/>
            <a:ext cx="354729" cy="52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1A2BF39-1798-A7B4-4773-1E05AE2F2317}"/>
              </a:ext>
            </a:extLst>
          </p:cNvPr>
          <p:cNvSpPr/>
          <p:nvPr/>
        </p:nvSpPr>
        <p:spPr bwMode="white">
          <a:xfrm>
            <a:off x="4155616" y="5397205"/>
            <a:ext cx="420419" cy="256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E9B5F6F-9425-7747-563E-EB559A0359C0}"/>
              </a:ext>
            </a:extLst>
          </p:cNvPr>
          <p:cNvSpPr/>
          <p:nvPr/>
        </p:nvSpPr>
        <p:spPr bwMode="white">
          <a:xfrm>
            <a:off x="4234444" y="6205972"/>
            <a:ext cx="210209" cy="249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44510-2CBA-A8EB-B681-6D040CCDA6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6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08B9EC-AFA5-3B87-ED25-0BDE6CAAEE9E}"/>
              </a:ext>
            </a:extLst>
          </p:cNvPr>
          <p:cNvSpPr/>
          <p:nvPr/>
        </p:nvSpPr>
        <p:spPr bwMode="white">
          <a:xfrm>
            <a:off x="4777884" y="1324820"/>
            <a:ext cx="262327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AD615B-CC52-3372-4845-34550BEA5D85}"/>
              </a:ext>
            </a:extLst>
          </p:cNvPr>
          <p:cNvSpPr/>
          <p:nvPr/>
        </p:nvSpPr>
        <p:spPr bwMode="white">
          <a:xfrm>
            <a:off x="6286270" y="1316615"/>
            <a:ext cx="516458" cy="31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D0B4D6-515A-27A1-794C-4DFEC0A2F06B}"/>
              </a:ext>
            </a:extLst>
          </p:cNvPr>
          <p:cNvSpPr/>
          <p:nvPr/>
        </p:nvSpPr>
        <p:spPr bwMode="white">
          <a:xfrm>
            <a:off x="8015995" y="2243794"/>
            <a:ext cx="254130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C028FB-B719-3630-346C-2DE461F090FD}"/>
              </a:ext>
            </a:extLst>
          </p:cNvPr>
          <p:cNvSpPr/>
          <p:nvPr/>
        </p:nvSpPr>
        <p:spPr bwMode="white">
          <a:xfrm>
            <a:off x="6671564" y="2358666"/>
            <a:ext cx="524655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67A7659-75F2-8E75-2F8D-9A84B862BC4D}"/>
              </a:ext>
            </a:extLst>
          </p:cNvPr>
          <p:cNvSpPr/>
          <p:nvPr/>
        </p:nvSpPr>
        <p:spPr bwMode="white">
          <a:xfrm>
            <a:off x="4031889" y="2859179"/>
            <a:ext cx="524655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E78CA9-8427-8C47-DD32-74E6BEB44ABE}"/>
              </a:ext>
            </a:extLst>
          </p:cNvPr>
          <p:cNvSpPr/>
          <p:nvPr/>
        </p:nvSpPr>
        <p:spPr bwMode="white">
          <a:xfrm>
            <a:off x="2244781" y="3080717"/>
            <a:ext cx="434480" cy="7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8E35A7-4B2D-8A97-CFD7-8F653A78C92D}"/>
              </a:ext>
            </a:extLst>
          </p:cNvPr>
          <p:cNvSpPr/>
          <p:nvPr/>
        </p:nvSpPr>
        <p:spPr bwMode="white">
          <a:xfrm>
            <a:off x="7491339" y="3351487"/>
            <a:ext cx="893554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1517210-2842-FADD-4AAA-AB9CBBB1849A}"/>
              </a:ext>
            </a:extLst>
          </p:cNvPr>
          <p:cNvSpPr/>
          <p:nvPr/>
        </p:nvSpPr>
        <p:spPr bwMode="white">
          <a:xfrm>
            <a:off x="3712177" y="3482769"/>
            <a:ext cx="262327" cy="31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EFA7A59-ACE3-25DA-AAE6-A4799441882D}"/>
              </a:ext>
            </a:extLst>
          </p:cNvPr>
          <p:cNvSpPr/>
          <p:nvPr/>
        </p:nvSpPr>
        <p:spPr bwMode="white">
          <a:xfrm>
            <a:off x="7802853" y="4032512"/>
            <a:ext cx="582040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070F27D-C4F3-76BA-796D-E9CA3A38FD53}"/>
              </a:ext>
            </a:extLst>
          </p:cNvPr>
          <p:cNvSpPr/>
          <p:nvPr/>
        </p:nvSpPr>
        <p:spPr bwMode="white">
          <a:xfrm>
            <a:off x="2835018" y="5632512"/>
            <a:ext cx="475469" cy="39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BE5B57D-7E92-6E37-1CA7-E7F41B37BBF9}"/>
              </a:ext>
            </a:extLst>
          </p:cNvPr>
          <p:cNvSpPr/>
          <p:nvPr/>
        </p:nvSpPr>
        <p:spPr bwMode="white">
          <a:xfrm>
            <a:off x="1539774" y="6165846"/>
            <a:ext cx="901752" cy="426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28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010045-5DCB-21D2-34E7-CE58F6DE04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7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DF5FC9-29C0-B349-BFBD-BD540AB1A2AE}"/>
              </a:ext>
            </a:extLst>
          </p:cNvPr>
          <p:cNvSpPr/>
          <p:nvPr/>
        </p:nvSpPr>
        <p:spPr bwMode="white">
          <a:xfrm>
            <a:off x="2196190" y="3545246"/>
            <a:ext cx="600000" cy="38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0A8A4C-3184-638D-7DDF-91F28C7652C3}"/>
              </a:ext>
            </a:extLst>
          </p:cNvPr>
          <p:cNvSpPr/>
          <p:nvPr/>
        </p:nvSpPr>
        <p:spPr bwMode="white">
          <a:xfrm>
            <a:off x="3786666" y="3583368"/>
            <a:ext cx="333333" cy="36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43428E-9363-4AD0-C24E-9DD231F670E5}"/>
              </a:ext>
            </a:extLst>
          </p:cNvPr>
          <p:cNvSpPr/>
          <p:nvPr/>
        </p:nvSpPr>
        <p:spPr bwMode="white">
          <a:xfrm>
            <a:off x="5339047" y="3545246"/>
            <a:ext cx="600000" cy="38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4D2D26-0F54-2D20-E849-A4706E54397C}"/>
              </a:ext>
            </a:extLst>
          </p:cNvPr>
          <p:cNvSpPr/>
          <p:nvPr/>
        </p:nvSpPr>
        <p:spPr bwMode="white">
          <a:xfrm>
            <a:off x="7453333" y="3583368"/>
            <a:ext cx="304761" cy="371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FECC20-3ECB-6D18-AF3A-0AC94EC32A8D}"/>
              </a:ext>
            </a:extLst>
          </p:cNvPr>
          <p:cNvSpPr/>
          <p:nvPr/>
        </p:nvSpPr>
        <p:spPr bwMode="white">
          <a:xfrm>
            <a:off x="8853333" y="3545246"/>
            <a:ext cx="609524" cy="38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A47F61-DD37-9D9B-1B07-354D05E9C81C}"/>
              </a:ext>
            </a:extLst>
          </p:cNvPr>
          <p:cNvSpPr/>
          <p:nvPr/>
        </p:nvSpPr>
        <p:spPr bwMode="white">
          <a:xfrm>
            <a:off x="10462857" y="3573838"/>
            <a:ext cx="304761" cy="381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D4942AC-AE55-03D2-1526-0D67A65CC258}"/>
              </a:ext>
            </a:extLst>
          </p:cNvPr>
          <p:cNvSpPr/>
          <p:nvPr/>
        </p:nvSpPr>
        <p:spPr bwMode="white">
          <a:xfrm>
            <a:off x="2639616" y="4831869"/>
            <a:ext cx="1872208" cy="126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3EC4FBF-B37E-5EED-414C-DA2D29C208A7}"/>
              </a:ext>
            </a:extLst>
          </p:cNvPr>
          <p:cNvSpPr/>
          <p:nvPr/>
        </p:nvSpPr>
        <p:spPr bwMode="white">
          <a:xfrm>
            <a:off x="6015204" y="4831868"/>
            <a:ext cx="1953004" cy="126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70F78FE-F47E-1A3D-D5DE-A6A240026818}"/>
              </a:ext>
            </a:extLst>
          </p:cNvPr>
          <p:cNvSpPr/>
          <p:nvPr/>
        </p:nvSpPr>
        <p:spPr bwMode="white">
          <a:xfrm>
            <a:off x="9462857" y="4797152"/>
            <a:ext cx="1872208" cy="126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62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91C8D-2D77-94C5-9014-000384CFBB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5C2BFD-2118-4658-F36C-FAB061B2724D}"/>
              </a:ext>
            </a:extLst>
          </p:cNvPr>
          <p:cNvSpPr/>
          <p:nvPr/>
        </p:nvSpPr>
        <p:spPr bwMode="white">
          <a:xfrm>
            <a:off x="3853333" y="2420888"/>
            <a:ext cx="2674715" cy="722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0CAB58-A4A3-825F-EB4D-07E6258CAA79}"/>
              </a:ext>
            </a:extLst>
          </p:cNvPr>
          <p:cNvSpPr/>
          <p:nvPr/>
        </p:nvSpPr>
        <p:spPr bwMode="white">
          <a:xfrm>
            <a:off x="2135560" y="3429000"/>
            <a:ext cx="3806247" cy="288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AF83E8-2106-4978-3629-A73545E2350A}"/>
              </a:ext>
            </a:extLst>
          </p:cNvPr>
          <p:cNvSpPr/>
          <p:nvPr/>
        </p:nvSpPr>
        <p:spPr bwMode="white">
          <a:xfrm>
            <a:off x="8662857" y="2492896"/>
            <a:ext cx="2428571" cy="607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F0B8A02-5238-B338-ADC6-27A2143EB6E1}"/>
              </a:ext>
            </a:extLst>
          </p:cNvPr>
          <p:cNvSpPr/>
          <p:nvPr/>
        </p:nvSpPr>
        <p:spPr bwMode="white">
          <a:xfrm>
            <a:off x="6848440" y="3432242"/>
            <a:ext cx="3928080" cy="288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397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B5207-E185-150B-FD28-9B40816004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0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E68982-4027-AD49-E774-5A45620987F8}"/>
              </a:ext>
            </a:extLst>
          </p:cNvPr>
          <p:cNvSpPr/>
          <p:nvPr/>
        </p:nvSpPr>
        <p:spPr bwMode="white">
          <a:xfrm>
            <a:off x="2758095" y="1305958"/>
            <a:ext cx="2247619" cy="4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F31891-8BD4-C8AF-C4C8-F08C294588FC}"/>
              </a:ext>
            </a:extLst>
          </p:cNvPr>
          <p:cNvSpPr/>
          <p:nvPr/>
        </p:nvSpPr>
        <p:spPr bwMode="white">
          <a:xfrm>
            <a:off x="7558095" y="1305958"/>
            <a:ext cx="2161904" cy="45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9D6DC9-0082-0181-4CA7-E78FA612FF12}"/>
              </a:ext>
            </a:extLst>
          </p:cNvPr>
          <p:cNvSpPr/>
          <p:nvPr/>
        </p:nvSpPr>
        <p:spPr bwMode="white">
          <a:xfrm>
            <a:off x="911424" y="2403251"/>
            <a:ext cx="3600400" cy="2690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C137D0-E7BB-E04D-4139-80556ED44CB0}"/>
              </a:ext>
            </a:extLst>
          </p:cNvPr>
          <p:cNvSpPr/>
          <p:nvPr/>
        </p:nvSpPr>
        <p:spPr bwMode="white">
          <a:xfrm>
            <a:off x="5951984" y="2403252"/>
            <a:ext cx="3456384" cy="26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394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640598-F5B3-E359-2EAC-3DA0554A54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91931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4DAC61-7704-A621-8785-1EBE79B726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6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8B0589-2120-B7B3-782B-13BD9D549408}"/>
              </a:ext>
            </a:extLst>
          </p:cNvPr>
          <p:cNvSpPr/>
          <p:nvPr/>
        </p:nvSpPr>
        <p:spPr bwMode="white">
          <a:xfrm>
            <a:off x="1766110" y="3319335"/>
            <a:ext cx="2822694" cy="37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637BD4-3F9C-7B4A-E394-EE2DC9A3F82F}"/>
              </a:ext>
            </a:extLst>
          </p:cNvPr>
          <p:cNvSpPr/>
          <p:nvPr/>
        </p:nvSpPr>
        <p:spPr bwMode="white">
          <a:xfrm>
            <a:off x="1369309" y="4384664"/>
            <a:ext cx="351709" cy="45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C2271D-AEEC-CC16-88C0-AC7CCD64F381}"/>
              </a:ext>
            </a:extLst>
          </p:cNvPr>
          <p:cNvSpPr/>
          <p:nvPr/>
        </p:nvSpPr>
        <p:spPr bwMode="white">
          <a:xfrm>
            <a:off x="1369309" y="4285354"/>
            <a:ext cx="1965966" cy="37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8E6210-0AAF-8FA4-838D-24BDBCD7D651}"/>
              </a:ext>
            </a:extLst>
          </p:cNvPr>
          <p:cNvSpPr/>
          <p:nvPr/>
        </p:nvSpPr>
        <p:spPr bwMode="white">
          <a:xfrm>
            <a:off x="1369309" y="5233316"/>
            <a:ext cx="1902838" cy="46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642FEE-632F-8A53-C1A7-DEFF87E91CA2}"/>
              </a:ext>
            </a:extLst>
          </p:cNvPr>
          <p:cNvSpPr/>
          <p:nvPr/>
        </p:nvSpPr>
        <p:spPr bwMode="white">
          <a:xfrm>
            <a:off x="1288146" y="6172250"/>
            <a:ext cx="4283642" cy="48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01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450D3D-B0A7-C9E7-F39D-4348AB8E76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61DBEC-0490-8A6B-0EF2-113B72A53972}"/>
              </a:ext>
            </a:extLst>
          </p:cNvPr>
          <p:cNvSpPr/>
          <p:nvPr/>
        </p:nvSpPr>
        <p:spPr bwMode="white">
          <a:xfrm>
            <a:off x="1320000" y="2260532"/>
            <a:ext cx="4238095" cy="49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AA84EA-7C5D-BA3D-F102-5496ED7DD70B}"/>
              </a:ext>
            </a:extLst>
          </p:cNvPr>
          <p:cNvSpPr/>
          <p:nvPr/>
        </p:nvSpPr>
        <p:spPr bwMode="white">
          <a:xfrm>
            <a:off x="1358095" y="3262723"/>
            <a:ext cx="3666666" cy="52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417A42-FC6F-0C8F-B65E-5F12C843C294}"/>
              </a:ext>
            </a:extLst>
          </p:cNvPr>
          <p:cNvSpPr/>
          <p:nvPr/>
        </p:nvSpPr>
        <p:spPr bwMode="white">
          <a:xfrm>
            <a:off x="1339047" y="4293549"/>
            <a:ext cx="3723809" cy="505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48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65</cp:revision>
  <dcterms:created xsi:type="dcterms:W3CDTF">2015-09-16T06:44:00Z</dcterms:created>
  <dcterms:modified xsi:type="dcterms:W3CDTF">2023-07-19T14:52:53Z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