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2" d="100"/>
          <a:sy n="62" d="100"/>
        </p:scale>
        <p:origin x="53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719FD00-0EE9-0610-08EE-E1846F0237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762" y="3038524"/>
            <a:ext cx="4390476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82476-3380-1B42-0FC7-0F91ADA390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52E20-5E25-4FFE-78ED-DE81EAC0682D}"/>
              </a:ext>
            </a:extLst>
          </p:cNvPr>
          <p:cNvSpPr/>
          <p:nvPr/>
        </p:nvSpPr>
        <p:spPr bwMode="white">
          <a:xfrm>
            <a:off x="6729523" y="1086352"/>
            <a:ext cx="1266666" cy="57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A9E445-2CFD-0742-EB3C-7A90D585557F}"/>
              </a:ext>
            </a:extLst>
          </p:cNvPr>
          <p:cNvSpPr/>
          <p:nvPr/>
        </p:nvSpPr>
        <p:spPr bwMode="white">
          <a:xfrm>
            <a:off x="3853333" y="2210823"/>
            <a:ext cx="1342857" cy="56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0355E5-3FC1-6326-36B7-C8A2C9420ABA}"/>
              </a:ext>
            </a:extLst>
          </p:cNvPr>
          <p:cNvSpPr/>
          <p:nvPr/>
        </p:nvSpPr>
        <p:spPr bwMode="white">
          <a:xfrm>
            <a:off x="2243809" y="3325764"/>
            <a:ext cx="1238095" cy="55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83EC3E-0153-61A8-1805-FFAB7BCA4848}"/>
              </a:ext>
            </a:extLst>
          </p:cNvPr>
          <p:cNvSpPr/>
          <p:nvPr/>
        </p:nvSpPr>
        <p:spPr bwMode="white">
          <a:xfrm>
            <a:off x="8729523" y="3316235"/>
            <a:ext cx="1209523" cy="562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BEEE6E-84FE-30BF-0851-F11250AF714A}"/>
              </a:ext>
            </a:extLst>
          </p:cNvPr>
          <p:cNvSpPr/>
          <p:nvPr/>
        </p:nvSpPr>
        <p:spPr bwMode="white">
          <a:xfrm>
            <a:off x="4148571" y="4497882"/>
            <a:ext cx="228571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A65618-DF92-B73B-58FE-E099BAB82E90}"/>
              </a:ext>
            </a:extLst>
          </p:cNvPr>
          <p:cNvSpPr/>
          <p:nvPr/>
        </p:nvSpPr>
        <p:spPr bwMode="white">
          <a:xfrm>
            <a:off x="9891428" y="4497882"/>
            <a:ext cx="352380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237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2C959-EF87-925D-8C01-488EE1CBF1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9010B5-7005-437C-38E8-049FAC9A1D8F}"/>
              </a:ext>
            </a:extLst>
          </p:cNvPr>
          <p:cNvSpPr/>
          <p:nvPr/>
        </p:nvSpPr>
        <p:spPr bwMode="white">
          <a:xfrm>
            <a:off x="1271464" y="3284984"/>
            <a:ext cx="10513168" cy="191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90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C9D67-BF6B-BABD-7E43-3AA0D39D3B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62AAE4-07E6-1702-B8B3-7290F7A5388B}"/>
              </a:ext>
            </a:extLst>
          </p:cNvPr>
          <p:cNvSpPr/>
          <p:nvPr/>
        </p:nvSpPr>
        <p:spPr bwMode="white">
          <a:xfrm>
            <a:off x="1343472" y="4365104"/>
            <a:ext cx="9433048" cy="8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430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9AE5DA-5D30-A250-6C11-9527F4D0F3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3E9A5A-B5AA-5ADB-5C03-C63648F2B413}"/>
              </a:ext>
            </a:extLst>
          </p:cNvPr>
          <p:cNvSpPr/>
          <p:nvPr/>
        </p:nvSpPr>
        <p:spPr bwMode="white">
          <a:xfrm>
            <a:off x="8024761" y="5640273"/>
            <a:ext cx="561904" cy="543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30A7A-645B-0FC0-6EF2-8D8C04E3AA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484FA-904E-26E8-76D6-362A29046326}"/>
              </a:ext>
            </a:extLst>
          </p:cNvPr>
          <p:cNvSpPr/>
          <p:nvPr/>
        </p:nvSpPr>
        <p:spPr bwMode="white">
          <a:xfrm>
            <a:off x="3647728" y="1196752"/>
            <a:ext cx="5040560" cy="900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A8CAA4-7D04-A88E-907E-9E61C1C86D7F}"/>
              </a:ext>
            </a:extLst>
          </p:cNvPr>
          <p:cNvSpPr/>
          <p:nvPr/>
        </p:nvSpPr>
        <p:spPr bwMode="white">
          <a:xfrm>
            <a:off x="1624761" y="3574586"/>
            <a:ext cx="676190" cy="4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15249C-6E42-2EB7-FF36-CD62AAC4E242}"/>
              </a:ext>
            </a:extLst>
          </p:cNvPr>
          <p:cNvSpPr/>
          <p:nvPr/>
        </p:nvSpPr>
        <p:spPr bwMode="white">
          <a:xfrm>
            <a:off x="8853333" y="3574586"/>
            <a:ext cx="561904" cy="4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968163-8F3B-5F32-9DA2-178EC9F71B62}"/>
              </a:ext>
            </a:extLst>
          </p:cNvPr>
          <p:cNvSpPr/>
          <p:nvPr/>
        </p:nvSpPr>
        <p:spPr bwMode="white">
          <a:xfrm>
            <a:off x="5939047" y="4709047"/>
            <a:ext cx="571428" cy="44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726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82824-481A-871F-13E0-3A97DD8AED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6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7B1C65-17EA-D3E5-BB12-C8A9089AA9A5}"/>
              </a:ext>
            </a:extLst>
          </p:cNvPr>
          <p:cNvSpPr/>
          <p:nvPr/>
        </p:nvSpPr>
        <p:spPr bwMode="white">
          <a:xfrm>
            <a:off x="7685122" y="4501624"/>
            <a:ext cx="389354" cy="42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CD919E-2C28-818A-8534-DD8986AA3CE3}"/>
              </a:ext>
            </a:extLst>
          </p:cNvPr>
          <p:cNvSpPr/>
          <p:nvPr/>
        </p:nvSpPr>
        <p:spPr bwMode="white">
          <a:xfrm>
            <a:off x="2479306" y="5411097"/>
            <a:ext cx="966176" cy="34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4725E1-BF1B-1BB5-2549-0E55C786069B}"/>
              </a:ext>
            </a:extLst>
          </p:cNvPr>
          <p:cNvSpPr/>
          <p:nvPr/>
        </p:nvSpPr>
        <p:spPr bwMode="white">
          <a:xfrm>
            <a:off x="5154317" y="5418315"/>
            <a:ext cx="266780" cy="33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CFD6D4-7C17-04E1-93C6-C4D90F4A3B57}"/>
              </a:ext>
            </a:extLst>
          </p:cNvPr>
          <p:cNvSpPr/>
          <p:nvPr/>
        </p:nvSpPr>
        <p:spPr bwMode="white">
          <a:xfrm>
            <a:off x="7382291" y="5411097"/>
            <a:ext cx="504719" cy="34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468067-9B1C-448B-E538-ACB45685E3D9}"/>
              </a:ext>
            </a:extLst>
          </p:cNvPr>
          <p:cNvSpPr/>
          <p:nvPr/>
        </p:nvSpPr>
        <p:spPr bwMode="white">
          <a:xfrm>
            <a:off x="4072776" y="6270045"/>
            <a:ext cx="273990" cy="33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15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B198B-1E12-9B7E-3220-A1559BDC10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2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725348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4AF19-8C0E-0B55-A970-7218B3D5EA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6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F092CE-1745-1ACD-F76F-657E409E62B3}"/>
              </a:ext>
            </a:extLst>
          </p:cNvPr>
          <p:cNvSpPr/>
          <p:nvPr/>
        </p:nvSpPr>
        <p:spPr bwMode="white">
          <a:xfrm>
            <a:off x="6796190" y="1115427"/>
            <a:ext cx="2009523" cy="45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DE1DE4-5325-5821-83C7-1FFB97942B4F}"/>
              </a:ext>
            </a:extLst>
          </p:cNvPr>
          <p:cNvSpPr/>
          <p:nvPr/>
        </p:nvSpPr>
        <p:spPr bwMode="white">
          <a:xfrm>
            <a:off x="6539047" y="2253285"/>
            <a:ext cx="1952380" cy="449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49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F2802-2FE1-B3A2-B456-2EC748D25A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5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159BB48-C2BF-C635-650C-EC3F5FEA3F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381423"/>
            <a:ext cx="5689940" cy="3073235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16E5F19D-4760-3ECB-04D7-3EE7A91AD802}"/>
              </a:ext>
            </a:extLst>
          </p:cNvPr>
          <p:cNvCxnSpPr>
            <a:cxnSpLocks/>
          </p:cNvCxnSpPr>
          <p:nvPr/>
        </p:nvCxnSpPr>
        <p:spPr>
          <a:xfrm>
            <a:off x="2711624" y="3789040"/>
            <a:ext cx="3168352" cy="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3F5E3FC-540B-7F17-EB2D-ACCBF0EE5A46}"/>
              </a:ext>
            </a:extLst>
          </p:cNvPr>
          <p:cNvCxnSpPr>
            <a:cxnSpLocks/>
          </p:cNvCxnSpPr>
          <p:nvPr/>
        </p:nvCxnSpPr>
        <p:spPr>
          <a:xfrm>
            <a:off x="4007768" y="4971600"/>
            <a:ext cx="1872208" cy="112169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F370ED0-968D-E906-D0DD-8FB700640C37}"/>
              </a:ext>
            </a:extLst>
          </p:cNvPr>
          <p:cNvCxnSpPr>
            <a:cxnSpLocks/>
          </p:cNvCxnSpPr>
          <p:nvPr/>
        </p:nvCxnSpPr>
        <p:spPr>
          <a:xfrm flipV="1">
            <a:off x="2794282" y="4971600"/>
            <a:ext cx="3085694" cy="112169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1415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F64E0-5690-29F1-420A-D8C43AEBD6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3"/>
          <a:stretch/>
        </p:blipFill>
        <p:spPr>
          <a:xfrm>
            <a:off x="720000" y="908720"/>
            <a:ext cx="9792000" cy="28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182455F-9139-F1E0-7404-2A0883D879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3539" y="3933056"/>
            <a:ext cx="8473658" cy="2748213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AE57AFF-781E-DDF8-14D6-6378AC44C86B}"/>
              </a:ext>
            </a:extLst>
          </p:cNvPr>
          <p:cNvCxnSpPr>
            <a:cxnSpLocks/>
          </p:cNvCxnSpPr>
          <p:nvPr/>
        </p:nvCxnSpPr>
        <p:spPr>
          <a:xfrm>
            <a:off x="7248128" y="4392762"/>
            <a:ext cx="1368152" cy="91440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6E2725B-502B-F173-0529-826E0D7FEC74}"/>
              </a:ext>
            </a:extLst>
          </p:cNvPr>
          <p:cNvCxnSpPr>
            <a:cxnSpLocks/>
          </p:cNvCxnSpPr>
          <p:nvPr/>
        </p:nvCxnSpPr>
        <p:spPr>
          <a:xfrm>
            <a:off x="7233265" y="5307162"/>
            <a:ext cx="1383015" cy="107416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551696B-1B99-A073-F19F-B4EDD021CEB9}"/>
              </a:ext>
            </a:extLst>
          </p:cNvPr>
          <p:cNvCxnSpPr>
            <a:cxnSpLocks/>
          </p:cNvCxnSpPr>
          <p:nvPr/>
        </p:nvCxnSpPr>
        <p:spPr>
          <a:xfrm flipV="1">
            <a:off x="7248128" y="4392762"/>
            <a:ext cx="1368152" cy="198856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663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4296CE-B76D-B124-58F7-C6BE37A1D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790048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2023-07-19T16:26:43Z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