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45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1B44B96-71A2-506D-17C5-F0DE94166E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905" y="3071857"/>
            <a:ext cx="6476190" cy="71428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5FB439-4FCA-6071-6E57-D6F6473B25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662149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360BDD-F807-36CC-52D1-F2651380E4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495592-B4B3-BF42-47CC-BB8F9127B9DF}"/>
              </a:ext>
            </a:extLst>
          </p:cNvPr>
          <p:cNvSpPr/>
          <p:nvPr/>
        </p:nvSpPr>
        <p:spPr bwMode="white">
          <a:xfrm>
            <a:off x="681904" y="1124675"/>
            <a:ext cx="3742857" cy="496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9B0A97C-9974-97E6-D62A-5D6130E4288E}"/>
              </a:ext>
            </a:extLst>
          </p:cNvPr>
          <p:cNvSpPr/>
          <p:nvPr/>
        </p:nvSpPr>
        <p:spPr bwMode="white">
          <a:xfrm>
            <a:off x="681904" y="2126608"/>
            <a:ext cx="3533333" cy="467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B9ED7ED-5336-7EC1-2F8B-E20862C4A32F}"/>
              </a:ext>
            </a:extLst>
          </p:cNvPr>
          <p:cNvSpPr/>
          <p:nvPr/>
        </p:nvSpPr>
        <p:spPr bwMode="white">
          <a:xfrm>
            <a:off x="681904" y="3138083"/>
            <a:ext cx="6400000" cy="496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18084C1-E450-A206-2481-E9E7E115E4BC}"/>
              </a:ext>
            </a:extLst>
          </p:cNvPr>
          <p:cNvSpPr/>
          <p:nvPr/>
        </p:nvSpPr>
        <p:spPr bwMode="white">
          <a:xfrm>
            <a:off x="681904" y="4111390"/>
            <a:ext cx="9314285" cy="1909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7336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81C4DF-CDDD-15A8-6A96-A03BA9F9D4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504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788321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A567E1-BF46-4050-67DB-C473503411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2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3070998-FCA8-5697-9664-F094B3D430A4}"/>
              </a:ext>
            </a:extLst>
          </p:cNvPr>
          <p:cNvSpPr/>
          <p:nvPr/>
        </p:nvSpPr>
        <p:spPr bwMode="white">
          <a:xfrm>
            <a:off x="681904" y="1096947"/>
            <a:ext cx="6062168" cy="747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EE53081-8192-13BF-D6AE-037CB6D8EA17}"/>
              </a:ext>
            </a:extLst>
          </p:cNvPr>
          <p:cNvSpPr/>
          <p:nvPr/>
        </p:nvSpPr>
        <p:spPr bwMode="white">
          <a:xfrm>
            <a:off x="623392" y="2204864"/>
            <a:ext cx="4896544" cy="747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8ED604E-6DDF-6FB3-224A-4198F3CA481D}"/>
              </a:ext>
            </a:extLst>
          </p:cNvPr>
          <p:cNvSpPr/>
          <p:nvPr/>
        </p:nvSpPr>
        <p:spPr bwMode="white">
          <a:xfrm>
            <a:off x="681904" y="3212976"/>
            <a:ext cx="8285714" cy="772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4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9283A1-AABE-BAF2-CBCD-67DA5B7AD1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7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4CDF61-912C-FDFB-9829-C982CFE5BB93}"/>
              </a:ext>
            </a:extLst>
          </p:cNvPr>
          <p:cNvSpPr/>
          <p:nvPr/>
        </p:nvSpPr>
        <p:spPr bwMode="white">
          <a:xfrm>
            <a:off x="6110476" y="4259145"/>
            <a:ext cx="1238095" cy="447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CF67A4-F9DD-B553-B434-DB98A6F796FB}"/>
              </a:ext>
            </a:extLst>
          </p:cNvPr>
          <p:cNvSpPr/>
          <p:nvPr/>
        </p:nvSpPr>
        <p:spPr bwMode="white">
          <a:xfrm>
            <a:off x="2986666" y="5316749"/>
            <a:ext cx="1276190" cy="447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57FF3E-A5BB-DFB8-89FF-DA00013002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4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BD218C-920F-E93F-0F98-14611EC4CD66}"/>
              </a:ext>
            </a:extLst>
          </p:cNvPr>
          <p:cNvSpPr/>
          <p:nvPr/>
        </p:nvSpPr>
        <p:spPr bwMode="white">
          <a:xfrm>
            <a:off x="6567619" y="1258126"/>
            <a:ext cx="609524" cy="505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1BD242D-AAA0-C176-528B-ACE2551165FA}"/>
              </a:ext>
            </a:extLst>
          </p:cNvPr>
          <p:cNvSpPr/>
          <p:nvPr/>
        </p:nvSpPr>
        <p:spPr bwMode="white">
          <a:xfrm>
            <a:off x="5034285" y="2517083"/>
            <a:ext cx="600000" cy="76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292E346-C699-8A55-6EB0-26390B29727F}"/>
              </a:ext>
            </a:extLst>
          </p:cNvPr>
          <p:cNvSpPr/>
          <p:nvPr/>
        </p:nvSpPr>
        <p:spPr bwMode="white">
          <a:xfrm>
            <a:off x="4234285" y="4462745"/>
            <a:ext cx="657142" cy="448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5932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F895E3-FB23-A9FA-B3F5-2492596BBE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25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B109D9-A8FE-BABE-E54A-D1FAA2DB482E}"/>
              </a:ext>
            </a:extLst>
          </p:cNvPr>
          <p:cNvSpPr/>
          <p:nvPr/>
        </p:nvSpPr>
        <p:spPr bwMode="white">
          <a:xfrm>
            <a:off x="2177142" y="2344878"/>
            <a:ext cx="571428" cy="448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AD7D73-4111-23CB-56EE-0419996EFE58}"/>
              </a:ext>
            </a:extLst>
          </p:cNvPr>
          <p:cNvSpPr/>
          <p:nvPr/>
        </p:nvSpPr>
        <p:spPr bwMode="white">
          <a:xfrm>
            <a:off x="8005714" y="2344878"/>
            <a:ext cx="885714" cy="448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06F5404-77FB-B7F3-EE2C-931AA447751E}"/>
              </a:ext>
            </a:extLst>
          </p:cNvPr>
          <p:cNvSpPr/>
          <p:nvPr/>
        </p:nvSpPr>
        <p:spPr bwMode="white">
          <a:xfrm>
            <a:off x="8643809" y="3403138"/>
            <a:ext cx="352380" cy="448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594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415708-FA7C-6F97-506C-BDEE8BAE12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567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3AB6FF-EF71-DE4A-B01F-2A09656E4A10}"/>
              </a:ext>
            </a:extLst>
          </p:cNvPr>
          <p:cNvSpPr/>
          <p:nvPr/>
        </p:nvSpPr>
        <p:spPr bwMode="white">
          <a:xfrm>
            <a:off x="3888205" y="2490286"/>
            <a:ext cx="626052" cy="45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3EC316-B6E2-FDD1-D831-C071DBA6B922}"/>
              </a:ext>
            </a:extLst>
          </p:cNvPr>
          <p:cNvSpPr/>
          <p:nvPr/>
        </p:nvSpPr>
        <p:spPr bwMode="white">
          <a:xfrm>
            <a:off x="3888205" y="3647980"/>
            <a:ext cx="626052" cy="46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8CFDB6A-AB14-B567-DA94-549D7980180D}"/>
              </a:ext>
            </a:extLst>
          </p:cNvPr>
          <p:cNvSpPr/>
          <p:nvPr/>
        </p:nvSpPr>
        <p:spPr bwMode="white">
          <a:xfrm>
            <a:off x="3888205" y="4815163"/>
            <a:ext cx="635538" cy="45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6ADE77B-DB8B-05A5-8AC2-E4E04CEB7973}"/>
              </a:ext>
            </a:extLst>
          </p:cNvPr>
          <p:cNvSpPr/>
          <p:nvPr/>
        </p:nvSpPr>
        <p:spPr bwMode="white">
          <a:xfrm>
            <a:off x="3935633" y="6134174"/>
            <a:ext cx="531196" cy="37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3694CB1-6875-A545-2A5E-14B06309694B}"/>
              </a:ext>
            </a:extLst>
          </p:cNvPr>
          <p:cNvSpPr/>
          <p:nvPr/>
        </p:nvSpPr>
        <p:spPr bwMode="white">
          <a:xfrm>
            <a:off x="3935633" y="6238556"/>
            <a:ext cx="531196" cy="37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6523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46DCF6-CF9A-484C-44B6-7E012EE12D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2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EDB9B3-BFE0-7356-F107-DEEF67C11D7A}"/>
              </a:ext>
            </a:extLst>
          </p:cNvPr>
          <p:cNvSpPr/>
          <p:nvPr/>
        </p:nvSpPr>
        <p:spPr bwMode="white">
          <a:xfrm>
            <a:off x="4007768" y="2334088"/>
            <a:ext cx="2232248" cy="677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4E95FF1-117E-D912-835F-0BBF881A40D7}"/>
              </a:ext>
            </a:extLst>
          </p:cNvPr>
          <p:cNvSpPr/>
          <p:nvPr/>
        </p:nvSpPr>
        <p:spPr bwMode="white">
          <a:xfrm>
            <a:off x="1415480" y="3284984"/>
            <a:ext cx="3890233" cy="3183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913CFA8-0C31-586B-1BAF-D78F01105677}"/>
              </a:ext>
            </a:extLst>
          </p:cNvPr>
          <p:cNvSpPr/>
          <p:nvPr/>
        </p:nvSpPr>
        <p:spPr bwMode="white">
          <a:xfrm>
            <a:off x="8616280" y="2204864"/>
            <a:ext cx="2664296" cy="806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AB97080-6C28-2439-6AA8-AE9ECA2BA5BC}"/>
              </a:ext>
            </a:extLst>
          </p:cNvPr>
          <p:cNvSpPr/>
          <p:nvPr/>
        </p:nvSpPr>
        <p:spPr bwMode="white">
          <a:xfrm>
            <a:off x="6240016" y="3429000"/>
            <a:ext cx="3870459" cy="3183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4381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E9F8EC-DD1F-CB39-564E-F7A901617A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2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6FAD5C-BE5D-7743-FAA9-3105DC0C5402}"/>
              </a:ext>
            </a:extLst>
          </p:cNvPr>
          <p:cNvSpPr/>
          <p:nvPr/>
        </p:nvSpPr>
        <p:spPr bwMode="white">
          <a:xfrm>
            <a:off x="2758095" y="1219818"/>
            <a:ext cx="1085714" cy="447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CAAA330-0B96-4411-1028-5E7FD6D3D89C}"/>
              </a:ext>
            </a:extLst>
          </p:cNvPr>
          <p:cNvSpPr/>
          <p:nvPr/>
        </p:nvSpPr>
        <p:spPr bwMode="white">
          <a:xfrm>
            <a:off x="7032104" y="1052736"/>
            <a:ext cx="3024336" cy="832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0077E77-8547-082E-EB70-4F4A52DA7CCF}"/>
              </a:ext>
            </a:extLst>
          </p:cNvPr>
          <p:cNvSpPr/>
          <p:nvPr/>
        </p:nvSpPr>
        <p:spPr bwMode="white">
          <a:xfrm>
            <a:off x="672001" y="2132856"/>
            <a:ext cx="3171808" cy="3871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28B3657-96A4-2C78-B308-3E4E9202E75E}"/>
              </a:ext>
            </a:extLst>
          </p:cNvPr>
          <p:cNvSpPr/>
          <p:nvPr/>
        </p:nvSpPr>
        <p:spPr bwMode="white">
          <a:xfrm>
            <a:off x="5447929" y="2132856"/>
            <a:ext cx="3024336" cy="4119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083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CE6541-CB15-B081-3359-A7DFA5CCF3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10C065E-B2FE-4EA6-A7C6-A79DF7B4063D}"/>
              </a:ext>
            </a:extLst>
          </p:cNvPr>
          <p:cNvSpPr/>
          <p:nvPr/>
        </p:nvSpPr>
        <p:spPr bwMode="white">
          <a:xfrm>
            <a:off x="681904" y="3429000"/>
            <a:ext cx="3469880" cy="649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F424006-1B89-57B3-0B03-D52D72BDE3D9}"/>
              </a:ext>
            </a:extLst>
          </p:cNvPr>
          <p:cNvSpPr/>
          <p:nvPr/>
        </p:nvSpPr>
        <p:spPr bwMode="white">
          <a:xfrm>
            <a:off x="655966" y="4437112"/>
            <a:ext cx="3469880" cy="649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D2B85BE-AB38-FEA8-3779-C83DC3C60B38}"/>
              </a:ext>
            </a:extLst>
          </p:cNvPr>
          <p:cNvSpPr/>
          <p:nvPr/>
        </p:nvSpPr>
        <p:spPr bwMode="white">
          <a:xfrm>
            <a:off x="6305278" y="3464613"/>
            <a:ext cx="3895178" cy="649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878A6D4-4EE5-1BD3-B9B2-61782DFA2359}"/>
              </a:ext>
            </a:extLst>
          </p:cNvPr>
          <p:cNvSpPr/>
          <p:nvPr/>
        </p:nvSpPr>
        <p:spPr bwMode="white">
          <a:xfrm>
            <a:off x="6305278" y="4437112"/>
            <a:ext cx="3895178" cy="649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AB6DB6A-7DB5-9C28-F3F7-C989B34657D7}"/>
              </a:ext>
            </a:extLst>
          </p:cNvPr>
          <p:cNvSpPr/>
          <p:nvPr/>
        </p:nvSpPr>
        <p:spPr bwMode="white">
          <a:xfrm>
            <a:off x="6120000" y="5409611"/>
            <a:ext cx="3895178" cy="649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0521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16" grpId="0" animBg="1"/>
      <p:bldP spid="17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3218C1-224F-5875-DC47-0C36E56162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BC3B17A-2DE6-3878-7416-24F12612789F}"/>
              </a:ext>
            </a:extLst>
          </p:cNvPr>
          <p:cNvSpPr/>
          <p:nvPr/>
        </p:nvSpPr>
        <p:spPr bwMode="white">
          <a:xfrm>
            <a:off x="407368" y="1988840"/>
            <a:ext cx="3895178" cy="649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9668E6F1-276E-93DB-60B0-FCF031C4672D}"/>
              </a:ext>
            </a:extLst>
          </p:cNvPr>
          <p:cNvSpPr/>
          <p:nvPr/>
        </p:nvSpPr>
        <p:spPr bwMode="white">
          <a:xfrm>
            <a:off x="440722" y="3069520"/>
            <a:ext cx="4575158" cy="649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72B2F56B-135A-F31A-380B-BF60D909C4FD}"/>
              </a:ext>
            </a:extLst>
          </p:cNvPr>
          <p:cNvSpPr/>
          <p:nvPr/>
        </p:nvSpPr>
        <p:spPr bwMode="white">
          <a:xfrm>
            <a:off x="386647" y="4211195"/>
            <a:ext cx="3895178" cy="649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C0B3ED38-A79F-9658-EB21-23C42F7360F0}"/>
              </a:ext>
            </a:extLst>
          </p:cNvPr>
          <p:cNvSpPr/>
          <p:nvPr/>
        </p:nvSpPr>
        <p:spPr bwMode="white">
          <a:xfrm>
            <a:off x="440722" y="5167040"/>
            <a:ext cx="3895178" cy="649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9D5775FC-57A1-54A4-8947-F8C3154A15F3}"/>
              </a:ext>
            </a:extLst>
          </p:cNvPr>
          <p:cNvSpPr/>
          <p:nvPr/>
        </p:nvSpPr>
        <p:spPr bwMode="white">
          <a:xfrm>
            <a:off x="6120000" y="2012406"/>
            <a:ext cx="3895178" cy="649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387AF25B-CB43-76A2-73AD-EE932CBE2CA1}"/>
              </a:ext>
            </a:extLst>
          </p:cNvPr>
          <p:cNvSpPr/>
          <p:nvPr/>
        </p:nvSpPr>
        <p:spPr bwMode="white">
          <a:xfrm>
            <a:off x="6096000" y="3116319"/>
            <a:ext cx="3895178" cy="649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542AC3AD-CE17-AAC1-273D-8B854CE1A29C}"/>
              </a:ext>
            </a:extLst>
          </p:cNvPr>
          <p:cNvSpPr/>
          <p:nvPr/>
        </p:nvSpPr>
        <p:spPr bwMode="white">
          <a:xfrm>
            <a:off x="6087326" y="4211195"/>
            <a:ext cx="3895178" cy="649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4CE13AFD-E10C-902A-C36D-783106392A0A}"/>
              </a:ext>
            </a:extLst>
          </p:cNvPr>
          <p:cNvSpPr/>
          <p:nvPr/>
        </p:nvSpPr>
        <p:spPr bwMode="white">
          <a:xfrm>
            <a:off x="5884204" y="5094952"/>
            <a:ext cx="3895178" cy="649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2482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2023-07-19T16:46:54Z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