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BF96A4E-0697-5760-5EF4-88FEFDE21F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762" y="3038524"/>
            <a:ext cx="6790476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563BA1-A954-5A0F-40A1-8606B6C4FB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5376000" cy="4043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4193782-FB98-3E90-4A03-81F6CAF7BE4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4056" y="4427128"/>
            <a:ext cx="6384112" cy="231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0DF5B4-3FDB-DEA9-FD01-A121A7BF0529}"/>
              </a:ext>
            </a:extLst>
          </p:cNvPr>
          <p:cNvSpPr/>
          <p:nvPr/>
        </p:nvSpPr>
        <p:spPr bwMode="white">
          <a:xfrm>
            <a:off x="720000" y="4427128"/>
            <a:ext cx="1374912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1089B8-4508-85E6-DD6D-87EE92A03876}"/>
              </a:ext>
            </a:extLst>
          </p:cNvPr>
          <p:cNvSpPr/>
          <p:nvPr/>
        </p:nvSpPr>
        <p:spPr bwMode="white">
          <a:xfrm>
            <a:off x="911424" y="5013176"/>
            <a:ext cx="2592288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728A3A-72E2-7620-02A6-935F18DCE100}"/>
              </a:ext>
            </a:extLst>
          </p:cNvPr>
          <p:cNvSpPr/>
          <p:nvPr/>
        </p:nvSpPr>
        <p:spPr bwMode="white">
          <a:xfrm>
            <a:off x="911942" y="5703591"/>
            <a:ext cx="2591769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DECC4B-820C-C3C1-0A0E-4C9FB83E8AB0}"/>
              </a:ext>
            </a:extLst>
          </p:cNvPr>
          <p:cNvSpPr/>
          <p:nvPr/>
        </p:nvSpPr>
        <p:spPr bwMode="white">
          <a:xfrm>
            <a:off x="911424" y="6288652"/>
            <a:ext cx="2376264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85D2F8-4268-E015-9955-E558B428E164}"/>
              </a:ext>
            </a:extLst>
          </p:cNvPr>
          <p:cNvSpPr/>
          <p:nvPr/>
        </p:nvSpPr>
        <p:spPr bwMode="white">
          <a:xfrm>
            <a:off x="3863752" y="4394042"/>
            <a:ext cx="1374912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8F69B2-7965-F38E-1DCE-43D10DDF6C0E}"/>
              </a:ext>
            </a:extLst>
          </p:cNvPr>
          <p:cNvSpPr/>
          <p:nvPr/>
        </p:nvSpPr>
        <p:spPr bwMode="white">
          <a:xfrm>
            <a:off x="4181028" y="5024887"/>
            <a:ext cx="2923084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7C4202C-1864-1DC8-1CF2-F54A5819AC10}"/>
              </a:ext>
            </a:extLst>
          </p:cNvPr>
          <p:cNvSpPr/>
          <p:nvPr/>
        </p:nvSpPr>
        <p:spPr bwMode="white">
          <a:xfrm>
            <a:off x="4094397" y="5703591"/>
            <a:ext cx="2923084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86A643D-D821-FF2D-B8D4-7B3877B42DDE}"/>
              </a:ext>
            </a:extLst>
          </p:cNvPr>
          <p:cNvSpPr/>
          <p:nvPr/>
        </p:nvSpPr>
        <p:spPr bwMode="white">
          <a:xfrm>
            <a:off x="4026865" y="6272109"/>
            <a:ext cx="2923084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1841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F1F4B3-94BA-F5F7-7D86-6C1D35253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308FBF-9231-9032-9698-64E37EA3205B}"/>
              </a:ext>
            </a:extLst>
          </p:cNvPr>
          <p:cNvSpPr/>
          <p:nvPr/>
        </p:nvSpPr>
        <p:spPr bwMode="white">
          <a:xfrm>
            <a:off x="5979467" y="5179953"/>
            <a:ext cx="199096" cy="381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99748E-25D4-CF8C-D757-2B04EEC736D7}"/>
              </a:ext>
            </a:extLst>
          </p:cNvPr>
          <p:cNvSpPr/>
          <p:nvPr/>
        </p:nvSpPr>
        <p:spPr bwMode="white">
          <a:xfrm>
            <a:off x="2196632" y="6167619"/>
            <a:ext cx="447967" cy="43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FB11A-4A90-BF08-C8B6-594F6C151A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4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86E4E-A052-23F2-E533-5D15D02FF1CE}"/>
              </a:ext>
            </a:extLst>
          </p:cNvPr>
          <p:cNvSpPr/>
          <p:nvPr/>
        </p:nvSpPr>
        <p:spPr bwMode="white">
          <a:xfrm>
            <a:off x="4881904" y="1201220"/>
            <a:ext cx="342857" cy="44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E3238A-C53D-B56F-4F10-FDDEB720D74D}"/>
              </a:ext>
            </a:extLst>
          </p:cNvPr>
          <p:cNvSpPr/>
          <p:nvPr/>
        </p:nvSpPr>
        <p:spPr bwMode="white">
          <a:xfrm>
            <a:off x="9167619" y="1201220"/>
            <a:ext cx="380952" cy="44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96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E31959-5907-888B-D63E-2F8370917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94B31F-C487-1879-E958-B1245692D762}"/>
              </a:ext>
            </a:extLst>
          </p:cNvPr>
          <p:cNvSpPr/>
          <p:nvPr/>
        </p:nvSpPr>
        <p:spPr bwMode="white">
          <a:xfrm>
            <a:off x="5768179" y="2544542"/>
            <a:ext cx="422178" cy="413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51C82A-0AD6-9F8A-4823-9C5030F47784}"/>
              </a:ext>
            </a:extLst>
          </p:cNvPr>
          <p:cNvSpPr/>
          <p:nvPr/>
        </p:nvSpPr>
        <p:spPr bwMode="white">
          <a:xfrm>
            <a:off x="2291941" y="4809004"/>
            <a:ext cx="413196" cy="395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95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4830A7-5487-5940-EFCC-A0C024267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8A34AA-62EA-4FED-3BD6-02EA11F42EDA}"/>
              </a:ext>
            </a:extLst>
          </p:cNvPr>
          <p:cNvSpPr/>
          <p:nvPr/>
        </p:nvSpPr>
        <p:spPr bwMode="white">
          <a:xfrm>
            <a:off x="5453333" y="1315182"/>
            <a:ext cx="457142" cy="43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314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3AE73F-FDEF-9F7E-597A-C0D4448FDF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90A3EC-6DC1-6AD3-CB50-745483FAD2E8}"/>
              </a:ext>
            </a:extLst>
          </p:cNvPr>
          <p:cNvSpPr/>
          <p:nvPr/>
        </p:nvSpPr>
        <p:spPr bwMode="white">
          <a:xfrm>
            <a:off x="2396989" y="6015535"/>
            <a:ext cx="866758" cy="52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F5C2D-08F4-F9B1-232B-F1D035F02E9C}"/>
              </a:ext>
            </a:extLst>
          </p:cNvPr>
          <p:cNvSpPr/>
          <p:nvPr/>
        </p:nvSpPr>
        <p:spPr bwMode="white">
          <a:xfrm>
            <a:off x="5129164" y="6024962"/>
            <a:ext cx="951550" cy="518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794414-049D-DDD7-CE9C-5BEF93A35A57}"/>
              </a:ext>
            </a:extLst>
          </p:cNvPr>
          <p:cNvSpPr/>
          <p:nvPr/>
        </p:nvSpPr>
        <p:spPr bwMode="white">
          <a:xfrm>
            <a:off x="7861339" y="6015535"/>
            <a:ext cx="942129" cy="52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462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FB85B-6CAF-6D12-34EA-1810897B0C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04EA3-921C-542F-935A-3DCA79511F27}"/>
              </a:ext>
            </a:extLst>
          </p:cNvPr>
          <p:cNvSpPr/>
          <p:nvPr/>
        </p:nvSpPr>
        <p:spPr bwMode="white">
          <a:xfrm>
            <a:off x="5605714" y="4302046"/>
            <a:ext cx="790476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0A9896-6C05-9D59-F649-0E715B08B64C}"/>
              </a:ext>
            </a:extLst>
          </p:cNvPr>
          <p:cNvSpPr/>
          <p:nvPr/>
        </p:nvSpPr>
        <p:spPr bwMode="white">
          <a:xfrm>
            <a:off x="9243809" y="4311588"/>
            <a:ext cx="1057141" cy="381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8058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D3C8B1-1521-6253-EB38-DCD521ED1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99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2543519-9097-0D6D-651D-69FE8E543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35960" y="908720"/>
            <a:ext cx="3024336" cy="3091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7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D7DFC-27C6-EA76-31CA-605E7100A1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65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521B0E-FB43-E4FF-1AAA-EF97495CA68B}"/>
              </a:ext>
            </a:extLst>
          </p:cNvPr>
          <p:cNvSpPr/>
          <p:nvPr/>
        </p:nvSpPr>
        <p:spPr bwMode="white">
          <a:xfrm>
            <a:off x="1954550" y="5517542"/>
            <a:ext cx="492433" cy="33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6EA834-EDB3-B16A-563C-60EBC0C91C3A}"/>
              </a:ext>
            </a:extLst>
          </p:cNvPr>
          <p:cNvSpPr/>
          <p:nvPr/>
        </p:nvSpPr>
        <p:spPr bwMode="white">
          <a:xfrm>
            <a:off x="4347360" y="5517542"/>
            <a:ext cx="492433" cy="33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2F80F7-5295-3464-D68E-083C8D2BC7C6}"/>
              </a:ext>
            </a:extLst>
          </p:cNvPr>
          <p:cNvSpPr/>
          <p:nvPr/>
        </p:nvSpPr>
        <p:spPr bwMode="white">
          <a:xfrm>
            <a:off x="6774847" y="5517542"/>
            <a:ext cx="686632" cy="333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2D27F-A267-1D08-9830-721831B50C4B}"/>
              </a:ext>
            </a:extLst>
          </p:cNvPr>
          <p:cNvSpPr/>
          <p:nvPr/>
        </p:nvSpPr>
        <p:spPr bwMode="white">
          <a:xfrm>
            <a:off x="1968422" y="6280915"/>
            <a:ext cx="457754" cy="40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72025A-F73E-7CF0-95D6-4F2529EEA0D8}"/>
              </a:ext>
            </a:extLst>
          </p:cNvPr>
          <p:cNvSpPr/>
          <p:nvPr/>
        </p:nvSpPr>
        <p:spPr bwMode="white">
          <a:xfrm>
            <a:off x="4368167" y="6280915"/>
            <a:ext cx="464690" cy="41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2A0E269-E3D9-412A-A27F-CA1B200AD54A}"/>
              </a:ext>
            </a:extLst>
          </p:cNvPr>
          <p:cNvSpPr/>
          <p:nvPr/>
        </p:nvSpPr>
        <p:spPr bwMode="white">
          <a:xfrm>
            <a:off x="6754040" y="6287855"/>
            <a:ext cx="457754" cy="402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75026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2023-07-18T14:06:21Z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