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5" r:id="rId6"/>
    <p:sldId id="332" r:id="rId7"/>
    <p:sldId id="331" r:id="rId8"/>
    <p:sldId id="336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06E558C-1DD3-4E6B-398C-F56846E489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3143" y="3067095"/>
            <a:ext cx="6485714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489B5-9FCA-2207-7B3D-4132DE9F96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066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72238-DE67-0459-B4AB-5DC0B12BF85D}"/>
              </a:ext>
            </a:extLst>
          </p:cNvPr>
          <p:cNvSpPr/>
          <p:nvPr/>
        </p:nvSpPr>
        <p:spPr bwMode="white">
          <a:xfrm>
            <a:off x="3179403" y="4519549"/>
            <a:ext cx="311397" cy="27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D7E7E-847E-1B10-22AC-A8E6C986BCA7}"/>
              </a:ext>
            </a:extLst>
          </p:cNvPr>
          <p:cNvSpPr/>
          <p:nvPr/>
        </p:nvSpPr>
        <p:spPr bwMode="white">
          <a:xfrm>
            <a:off x="4571158" y="5473192"/>
            <a:ext cx="343172" cy="29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4278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2C7EF-5E1E-29E5-7B20-D91CBCE2D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6190" cy="34078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DD507-CD53-DE2B-BC22-66AA4BDDEAB9}"/>
              </a:ext>
            </a:extLst>
          </p:cNvPr>
          <p:cNvSpPr/>
          <p:nvPr/>
        </p:nvSpPr>
        <p:spPr bwMode="white">
          <a:xfrm>
            <a:off x="2087860" y="3645024"/>
            <a:ext cx="390476" cy="66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21A458-D3C8-5EA7-22CA-6BC830DFD502}"/>
              </a:ext>
            </a:extLst>
          </p:cNvPr>
          <p:cNvSpPr/>
          <p:nvPr/>
        </p:nvSpPr>
        <p:spPr bwMode="white">
          <a:xfrm>
            <a:off x="2639616" y="3653475"/>
            <a:ext cx="228571" cy="4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515BC0-E345-3ACF-AD46-CD94F6F0C945}"/>
              </a:ext>
            </a:extLst>
          </p:cNvPr>
          <p:cNvSpPr/>
          <p:nvPr/>
        </p:nvSpPr>
        <p:spPr bwMode="white">
          <a:xfrm>
            <a:off x="4395216" y="3645024"/>
            <a:ext cx="352380" cy="4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06FF5E-3BF6-621C-B1F7-A03D4C963E7D}"/>
              </a:ext>
            </a:extLst>
          </p:cNvPr>
          <p:cNvSpPr/>
          <p:nvPr/>
        </p:nvSpPr>
        <p:spPr bwMode="white">
          <a:xfrm>
            <a:off x="4934713" y="3715404"/>
            <a:ext cx="361904" cy="4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C182F7-5982-7A2A-6DCB-C2320C33C4E5}"/>
              </a:ext>
            </a:extLst>
          </p:cNvPr>
          <p:cNvSpPr/>
          <p:nvPr/>
        </p:nvSpPr>
        <p:spPr bwMode="white">
          <a:xfrm>
            <a:off x="6681417" y="3645025"/>
            <a:ext cx="39047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66C136-F436-F7D2-D00C-0F2CB4F96211}"/>
              </a:ext>
            </a:extLst>
          </p:cNvPr>
          <p:cNvSpPr/>
          <p:nvPr/>
        </p:nvSpPr>
        <p:spPr bwMode="white">
          <a:xfrm>
            <a:off x="7230438" y="3715405"/>
            <a:ext cx="380952" cy="448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8D83111A-E916-5ABF-D7C4-C3F81D99F6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200" y="4163928"/>
            <a:ext cx="4219048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587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DA259-FC0B-5600-9812-2F8BBDF2FF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72344" cy="3675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1DEAF0-D0C2-BCA1-C669-3BF5D723C7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 r="14411"/>
          <a:stretch/>
        </p:blipFill>
        <p:spPr>
          <a:xfrm>
            <a:off x="5303913" y="3645024"/>
            <a:ext cx="6168088" cy="29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89EBAD-7FE2-36DA-D220-986BD3FA205C}"/>
              </a:ext>
            </a:extLst>
          </p:cNvPr>
          <p:cNvSpPr/>
          <p:nvPr/>
        </p:nvSpPr>
        <p:spPr bwMode="white">
          <a:xfrm>
            <a:off x="7763315" y="4375533"/>
            <a:ext cx="311397" cy="27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31D8D-FBB3-F5D1-8328-4A03B5EBED79}"/>
              </a:ext>
            </a:extLst>
          </p:cNvPr>
          <p:cNvSpPr/>
          <p:nvPr/>
        </p:nvSpPr>
        <p:spPr bwMode="white">
          <a:xfrm>
            <a:off x="9155070" y="5329176"/>
            <a:ext cx="343172" cy="29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221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8ADAEB-3F7B-4E61-9FBE-58EE840F6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68288" cy="333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97CAC0-9313-FAA6-C0B7-340B937CEADB}"/>
              </a:ext>
            </a:extLst>
          </p:cNvPr>
          <p:cNvSpPr/>
          <p:nvPr/>
        </p:nvSpPr>
        <p:spPr bwMode="white">
          <a:xfrm>
            <a:off x="2537172" y="2701996"/>
            <a:ext cx="390476" cy="72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43066D-D5DD-219E-E735-58F77A85C6C2}"/>
              </a:ext>
            </a:extLst>
          </p:cNvPr>
          <p:cNvSpPr/>
          <p:nvPr/>
        </p:nvSpPr>
        <p:spPr bwMode="white">
          <a:xfrm>
            <a:off x="3131164" y="2692467"/>
            <a:ext cx="390476" cy="72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02D89A8-47CA-9C24-1084-7315AB6586CE}"/>
              </a:ext>
            </a:extLst>
          </p:cNvPr>
          <p:cNvSpPr/>
          <p:nvPr/>
        </p:nvSpPr>
        <p:spPr bwMode="white">
          <a:xfrm>
            <a:off x="4871864" y="3557182"/>
            <a:ext cx="424388" cy="591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93EB3-C6FB-45CF-DCB8-BBF7847C59DF}"/>
              </a:ext>
            </a:extLst>
          </p:cNvPr>
          <p:cNvSpPr/>
          <p:nvPr/>
        </p:nvSpPr>
        <p:spPr bwMode="white">
          <a:xfrm>
            <a:off x="5447928" y="3691669"/>
            <a:ext cx="352380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5C21FF-7B8C-4680-BA60-3A28857DEE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07" r="14411"/>
          <a:stretch/>
        </p:blipFill>
        <p:spPr>
          <a:xfrm>
            <a:off x="5303913" y="3645024"/>
            <a:ext cx="6168088" cy="29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0F249E-433B-69D1-BF2C-923F64372866}"/>
              </a:ext>
            </a:extLst>
          </p:cNvPr>
          <p:cNvSpPr/>
          <p:nvPr/>
        </p:nvSpPr>
        <p:spPr bwMode="white">
          <a:xfrm>
            <a:off x="7763315" y="4375533"/>
            <a:ext cx="311397" cy="27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2E5A78-5FCA-FEA8-C9CB-2A021C0FBDC3}"/>
              </a:ext>
            </a:extLst>
          </p:cNvPr>
          <p:cNvSpPr/>
          <p:nvPr/>
        </p:nvSpPr>
        <p:spPr bwMode="white">
          <a:xfrm>
            <a:off x="9155070" y="5329176"/>
            <a:ext cx="343172" cy="298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0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34A03-0E0B-A3F1-CDB7-E3687C39F2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112304" cy="3262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82782A-37BF-BE77-0126-41C4A9068B30}"/>
              </a:ext>
            </a:extLst>
          </p:cNvPr>
          <p:cNvSpPr/>
          <p:nvPr/>
        </p:nvSpPr>
        <p:spPr bwMode="white">
          <a:xfrm>
            <a:off x="1199456" y="3429000"/>
            <a:ext cx="6048671" cy="1696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AB9E290-B923-D7FD-5535-E9AC15C3B1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5200" y="4163928"/>
            <a:ext cx="4219048" cy="26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02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554E01-928E-0D10-722E-741D5FCB68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1EEE3-E553-A926-8940-76530F92E1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773804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EC53F-BE13-91CC-B2D6-31DD353FB3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095"/>
          <a:stretch/>
        </p:blipFill>
        <p:spPr>
          <a:xfrm>
            <a:off x="720001" y="972000"/>
            <a:ext cx="7968288" cy="1679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FB311-EEEC-B7D8-4064-CF05A09F58E8}"/>
              </a:ext>
            </a:extLst>
          </p:cNvPr>
          <p:cNvSpPr/>
          <p:nvPr/>
        </p:nvSpPr>
        <p:spPr bwMode="white">
          <a:xfrm>
            <a:off x="5386232" y="854988"/>
            <a:ext cx="626610" cy="70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446741-D32F-6186-12D7-D0D006657BF7}"/>
              </a:ext>
            </a:extLst>
          </p:cNvPr>
          <p:cNvSpPr/>
          <p:nvPr/>
        </p:nvSpPr>
        <p:spPr bwMode="white">
          <a:xfrm>
            <a:off x="7608168" y="992912"/>
            <a:ext cx="431209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80E171-8CD0-0E1C-7D76-FD413B31CAB9}"/>
              </a:ext>
            </a:extLst>
          </p:cNvPr>
          <p:cNvSpPr/>
          <p:nvPr/>
        </p:nvSpPr>
        <p:spPr bwMode="white">
          <a:xfrm>
            <a:off x="5303912" y="1833170"/>
            <a:ext cx="518292" cy="58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E5E520-294E-46CA-62BF-CC8C9FE2B615}"/>
              </a:ext>
            </a:extLst>
          </p:cNvPr>
          <p:cNvSpPr/>
          <p:nvPr/>
        </p:nvSpPr>
        <p:spPr bwMode="white">
          <a:xfrm>
            <a:off x="6736955" y="1833170"/>
            <a:ext cx="518291" cy="58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0F54FFE-7E65-BA6F-5B6A-CA8200E2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786" y="2653127"/>
            <a:ext cx="5977503" cy="4088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970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EC53F-BE13-91CC-B2D6-31DD353FB37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5"/>
          <a:stretch/>
        </p:blipFill>
        <p:spPr>
          <a:xfrm>
            <a:off x="720001" y="772304"/>
            <a:ext cx="7032184" cy="2944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0B3FB4-2846-1372-94D5-F29B3242E31A}"/>
              </a:ext>
            </a:extLst>
          </p:cNvPr>
          <p:cNvSpPr/>
          <p:nvPr/>
        </p:nvSpPr>
        <p:spPr bwMode="white">
          <a:xfrm>
            <a:off x="1487488" y="875066"/>
            <a:ext cx="988426" cy="46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61E266-17FE-2955-1224-1B6B6502CA20}"/>
              </a:ext>
            </a:extLst>
          </p:cNvPr>
          <p:cNvSpPr/>
          <p:nvPr/>
        </p:nvSpPr>
        <p:spPr bwMode="white">
          <a:xfrm>
            <a:off x="5807968" y="875066"/>
            <a:ext cx="1029270" cy="465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5ACE88-C9EF-699C-1667-683BDD410D7B}"/>
              </a:ext>
            </a:extLst>
          </p:cNvPr>
          <p:cNvSpPr/>
          <p:nvPr/>
        </p:nvSpPr>
        <p:spPr bwMode="white">
          <a:xfrm>
            <a:off x="3322392" y="2799407"/>
            <a:ext cx="441115" cy="371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DAA5B9-8C52-4A79-DC9E-059F0A7989C2}"/>
              </a:ext>
            </a:extLst>
          </p:cNvPr>
          <p:cNvSpPr/>
          <p:nvPr/>
        </p:nvSpPr>
        <p:spPr bwMode="white">
          <a:xfrm>
            <a:off x="3686162" y="3140968"/>
            <a:ext cx="465622" cy="4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0A70848-7E78-186B-AE42-F16782914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3140968"/>
            <a:ext cx="4823265" cy="329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826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DB68A9-7033-2276-BAA4-5363230CC7D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597"/>
          <a:stretch/>
        </p:blipFill>
        <p:spPr>
          <a:xfrm>
            <a:off x="720000" y="972000"/>
            <a:ext cx="8376510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57A35CDB-279A-D281-715E-94F66631E9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137662"/>
            <a:ext cx="5688632" cy="46496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595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3176D-B71C-BD7D-3E45-7BB542C7B6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40"/>
          <a:stretch/>
        </p:blipFill>
        <p:spPr>
          <a:xfrm>
            <a:off x="720000" y="972001"/>
            <a:ext cx="8760376" cy="2518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26C9D-47A0-14D4-4841-1D94284F188B}"/>
              </a:ext>
            </a:extLst>
          </p:cNvPr>
          <p:cNvSpPr/>
          <p:nvPr/>
        </p:nvSpPr>
        <p:spPr bwMode="white">
          <a:xfrm>
            <a:off x="4099134" y="1729159"/>
            <a:ext cx="619046" cy="75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B6E0B5-42CF-3D24-BD11-FF86BCB3C782}"/>
              </a:ext>
            </a:extLst>
          </p:cNvPr>
          <p:cNvSpPr/>
          <p:nvPr/>
        </p:nvSpPr>
        <p:spPr bwMode="white">
          <a:xfrm>
            <a:off x="5577390" y="1729159"/>
            <a:ext cx="619045" cy="75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224D63-7C8A-D081-88BE-44195233DEE5}"/>
              </a:ext>
            </a:extLst>
          </p:cNvPr>
          <p:cNvSpPr/>
          <p:nvPr/>
        </p:nvSpPr>
        <p:spPr bwMode="white">
          <a:xfrm>
            <a:off x="3480088" y="2725502"/>
            <a:ext cx="619046" cy="765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7D5969-3CB6-65C5-4D86-56D3218E68EA}"/>
              </a:ext>
            </a:extLst>
          </p:cNvPr>
          <p:cNvSpPr/>
          <p:nvPr/>
        </p:nvSpPr>
        <p:spPr bwMode="white">
          <a:xfrm>
            <a:off x="5039046" y="2750272"/>
            <a:ext cx="619047" cy="754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B031989-07D4-1922-AEEE-34B4B44CDA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001" y="2634482"/>
            <a:ext cx="4914749" cy="401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462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3176D-B71C-BD7D-3E45-7BB542C7B63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60"/>
          <a:stretch/>
        </p:blipFill>
        <p:spPr>
          <a:xfrm>
            <a:off x="720000" y="836712"/>
            <a:ext cx="10800000" cy="2188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4E3A7D-6745-DCC0-8C17-B323C9397D15}"/>
              </a:ext>
            </a:extLst>
          </p:cNvPr>
          <p:cNvSpPr/>
          <p:nvPr/>
        </p:nvSpPr>
        <p:spPr bwMode="white">
          <a:xfrm>
            <a:off x="8615238" y="1212847"/>
            <a:ext cx="1895238" cy="56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D36A308-117D-9D84-EC07-30B07A1C1E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3001" y="2634482"/>
            <a:ext cx="4914749" cy="401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43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118CC-B3C4-AC76-2178-4D07AA33CC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8693D21-595E-2D4C-BBB0-7301DEB4FE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3" r="16615"/>
          <a:stretch/>
        </p:blipFill>
        <p:spPr>
          <a:xfrm>
            <a:off x="4799856" y="1844824"/>
            <a:ext cx="6984776" cy="4743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DC91224-AD7B-6518-7200-B779E9BD7C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080" y="1960715"/>
            <a:ext cx="5661296" cy="4627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0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2023-07-19T14:05:37Z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