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618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DA7F012-20B8-76BE-6663-0A16B24378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571" y="3033762"/>
            <a:ext cx="5942857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5393E-E982-D964-B837-3265D146AF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F601BB-360E-A123-24BD-5E465671479E}"/>
              </a:ext>
            </a:extLst>
          </p:cNvPr>
          <p:cNvSpPr/>
          <p:nvPr/>
        </p:nvSpPr>
        <p:spPr bwMode="white">
          <a:xfrm>
            <a:off x="1453333" y="2996952"/>
            <a:ext cx="3704761" cy="875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3D5126-DD83-4196-8F4E-38BEC9B1275B}"/>
              </a:ext>
            </a:extLst>
          </p:cNvPr>
          <p:cNvSpPr/>
          <p:nvPr/>
        </p:nvSpPr>
        <p:spPr bwMode="white">
          <a:xfrm>
            <a:off x="1472380" y="4378030"/>
            <a:ext cx="3190476" cy="51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334F214-863D-E7EF-7E65-BC8CBA4205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4" t="53908" r="21998"/>
          <a:stretch/>
        </p:blipFill>
        <p:spPr>
          <a:xfrm>
            <a:off x="6551448" y="2959591"/>
            <a:ext cx="4968552" cy="2654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9134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D63C5-8CCE-70E0-53C9-387FA8B0F4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7F9842-7124-C10F-1BE9-222CCCB60910}"/>
              </a:ext>
            </a:extLst>
          </p:cNvPr>
          <p:cNvSpPr/>
          <p:nvPr/>
        </p:nvSpPr>
        <p:spPr bwMode="white">
          <a:xfrm>
            <a:off x="1419649" y="4250769"/>
            <a:ext cx="4684997" cy="47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43DF3B-A18B-58EA-D77E-331EAE52844E}"/>
              </a:ext>
            </a:extLst>
          </p:cNvPr>
          <p:cNvSpPr/>
          <p:nvPr/>
        </p:nvSpPr>
        <p:spPr bwMode="white">
          <a:xfrm>
            <a:off x="1419649" y="5207815"/>
            <a:ext cx="4428164" cy="47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2D264E-1A17-9280-4B69-31BF43EA43BD}"/>
              </a:ext>
            </a:extLst>
          </p:cNvPr>
          <p:cNvSpPr/>
          <p:nvPr/>
        </p:nvSpPr>
        <p:spPr bwMode="white">
          <a:xfrm>
            <a:off x="1415480" y="6093296"/>
            <a:ext cx="6840760" cy="57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3F9495D-583E-DA8E-303C-19F60CFF42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34" t="53908" r="21998"/>
          <a:stretch/>
        </p:blipFill>
        <p:spPr>
          <a:xfrm>
            <a:off x="6960096" y="2923305"/>
            <a:ext cx="4968552" cy="2654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6716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57A27A-B0DE-CD4C-1B7F-DDBE0BFDA0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9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5F7FE8-F501-2B6D-EE46-FD9BED40177C}"/>
              </a:ext>
            </a:extLst>
          </p:cNvPr>
          <p:cNvSpPr/>
          <p:nvPr/>
        </p:nvSpPr>
        <p:spPr bwMode="white">
          <a:xfrm>
            <a:off x="4377209" y="3757627"/>
            <a:ext cx="344896" cy="31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58A294-9DE2-476E-6B6E-CBA78F5EF295}"/>
              </a:ext>
            </a:extLst>
          </p:cNvPr>
          <p:cNvSpPr/>
          <p:nvPr/>
        </p:nvSpPr>
        <p:spPr bwMode="white">
          <a:xfrm>
            <a:off x="4377209" y="4141627"/>
            <a:ext cx="344896" cy="305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D327FD-9E08-276A-637B-1CB95C581E45}"/>
              </a:ext>
            </a:extLst>
          </p:cNvPr>
          <p:cNvSpPr/>
          <p:nvPr/>
        </p:nvSpPr>
        <p:spPr bwMode="white">
          <a:xfrm>
            <a:off x="6934653" y="4141627"/>
            <a:ext cx="344896" cy="2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AAFC8D-BB2A-1490-081B-EA3632576A46}"/>
              </a:ext>
            </a:extLst>
          </p:cNvPr>
          <p:cNvSpPr/>
          <p:nvPr/>
        </p:nvSpPr>
        <p:spPr bwMode="white">
          <a:xfrm>
            <a:off x="6993220" y="4545152"/>
            <a:ext cx="214747" cy="25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D74C5B-9FB2-928E-12AB-2B0F70C4F911}"/>
              </a:ext>
            </a:extLst>
          </p:cNvPr>
          <p:cNvSpPr/>
          <p:nvPr/>
        </p:nvSpPr>
        <p:spPr bwMode="white">
          <a:xfrm>
            <a:off x="4507359" y="5280610"/>
            <a:ext cx="208239" cy="25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7C27E7-C981-A3EF-71E9-62DAE7993220}"/>
              </a:ext>
            </a:extLst>
          </p:cNvPr>
          <p:cNvSpPr/>
          <p:nvPr/>
        </p:nvSpPr>
        <p:spPr bwMode="white">
          <a:xfrm>
            <a:off x="6069156" y="5846847"/>
            <a:ext cx="351404" cy="299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694760-B95A-F035-1F0E-DF21946F47CF}"/>
              </a:ext>
            </a:extLst>
          </p:cNvPr>
          <p:cNvSpPr/>
          <p:nvPr/>
        </p:nvSpPr>
        <p:spPr bwMode="white">
          <a:xfrm>
            <a:off x="4650524" y="6282915"/>
            <a:ext cx="143164" cy="24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A049C0-C843-1EA8-D7F8-3583EEE58280}"/>
              </a:ext>
            </a:extLst>
          </p:cNvPr>
          <p:cNvSpPr/>
          <p:nvPr/>
        </p:nvSpPr>
        <p:spPr bwMode="white">
          <a:xfrm>
            <a:off x="7116862" y="6282915"/>
            <a:ext cx="208239" cy="25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A80CC-D28E-6587-E35C-FFC8121523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1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7612A6B-0D45-9AF6-A4A0-47E038F59A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79619"/>
            <a:ext cx="8424936" cy="4644890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F681D86-8252-8934-6663-72055022D5C9}"/>
              </a:ext>
            </a:extLst>
          </p:cNvPr>
          <p:cNvCxnSpPr>
            <a:cxnSpLocks/>
          </p:cNvCxnSpPr>
          <p:nvPr/>
        </p:nvCxnSpPr>
        <p:spPr>
          <a:xfrm>
            <a:off x="2927648" y="3020064"/>
            <a:ext cx="4680520" cy="912992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971C0936-31C1-6070-D4AA-4F8690B949FA}"/>
              </a:ext>
            </a:extLst>
          </p:cNvPr>
          <p:cNvCxnSpPr>
            <a:cxnSpLocks/>
          </p:cNvCxnSpPr>
          <p:nvPr/>
        </p:nvCxnSpPr>
        <p:spPr>
          <a:xfrm flipH="1">
            <a:off x="3071664" y="3018656"/>
            <a:ext cx="2706100" cy="914400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EAC2E95-1D62-98D2-0BE3-462D5A900603}"/>
              </a:ext>
            </a:extLst>
          </p:cNvPr>
          <p:cNvCxnSpPr>
            <a:cxnSpLocks/>
          </p:cNvCxnSpPr>
          <p:nvPr/>
        </p:nvCxnSpPr>
        <p:spPr>
          <a:xfrm flipH="1">
            <a:off x="4223792" y="3018656"/>
            <a:ext cx="4583360" cy="1058416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BEB15C0D-FAAA-C5FF-B42B-FF544164F54B}"/>
              </a:ext>
            </a:extLst>
          </p:cNvPr>
          <p:cNvCxnSpPr>
            <a:cxnSpLocks/>
          </p:cNvCxnSpPr>
          <p:nvPr/>
        </p:nvCxnSpPr>
        <p:spPr>
          <a:xfrm>
            <a:off x="3423293" y="5019344"/>
            <a:ext cx="5481019" cy="1001944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B61A570-4364-866D-4F98-0875AA95EBCA}"/>
              </a:ext>
            </a:extLst>
          </p:cNvPr>
          <p:cNvCxnSpPr>
            <a:cxnSpLocks/>
          </p:cNvCxnSpPr>
          <p:nvPr/>
        </p:nvCxnSpPr>
        <p:spPr>
          <a:xfrm flipH="1">
            <a:off x="2927648" y="5040209"/>
            <a:ext cx="4965104" cy="981079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72D2E70-79CE-B9EF-7DD6-EB26315C3DCE}"/>
              </a:ext>
            </a:extLst>
          </p:cNvPr>
          <p:cNvCxnSpPr>
            <a:cxnSpLocks/>
          </p:cNvCxnSpPr>
          <p:nvPr/>
        </p:nvCxnSpPr>
        <p:spPr>
          <a:xfrm flipH="1">
            <a:off x="6096000" y="5020266"/>
            <a:ext cx="2228863" cy="1001022"/>
          </a:xfrm>
          <a:prstGeom prst="line">
            <a:avLst/>
          </a:prstGeom>
          <a:ln w="19050">
            <a:solidFill>
              <a:srgbClr val="EC00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5826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12443F-5735-32B3-576E-E7E5E2051E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3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C7FC52-EAC8-CAD2-E075-B4BFCB58C034}"/>
              </a:ext>
            </a:extLst>
          </p:cNvPr>
          <p:cNvSpPr/>
          <p:nvPr/>
        </p:nvSpPr>
        <p:spPr bwMode="white">
          <a:xfrm>
            <a:off x="3751300" y="2132856"/>
            <a:ext cx="119257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7490F0-9FC9-F931-2DD9-1AB6E733AD5C}"/>
              </a:ext>
            </a:extLst>
          </p:cNvPr>
          <p:cNvSpPr/>
          <p:nvPr/>
        </p:nvSpPr>
        <p:spPr bwMode="white">
          <a:xfrm>
            <a:off x="1847528" y="3225756"/>
            <a:ext cx="3312368" cy="350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C5A642-6D9B-5271-A544-ABDF2766F188}"/>
              </a:ext>
            </a:extLst>
          </p:cNvPr>
          <p:cNvSpPr/>
          <p:nvPr/>
        </p:nvSpPr>
        <p:spPr bwMode="white">
          <a:xfrm>
            <a:off x="7646219" y="2348880"/>
            <a:ext cx="2435404" cy="47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74B7C56-4D3D-C6D9-4F5C-20A4C9ECCEAD}"/>
              </a:ext>
            </a:extLst>
          </p:cNvPr>
          <p:cNvSpPr/>
          <p:nvPr/>
        </p:nvSpPr>
        <p:spPr bwMode="white">
          <a:xfrm>
            <a:off x="6252462" y="3225756"/>
            <a:ext cx="2939881" cy="2435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1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FF88F5-D1ED-F2A4-8541-8418F7D341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92F867-789F-B17F-ADA1-B6ED66AEEA9C}"/>
              </a:ext>
            </a:extLst>
          </p:cNvPr>
          <p:cNvSpPr/>
          <p:nvPr/>
        </p:nvSpPr>
        <p:spPr bwMode="white">
          <a:xfrm>
            <a:off x="2958095" y="1124643"/>
            <a:ext cx="2380952" cy="448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EE98CC-9CF8-B3CD-8E70-802B817693A2}"/>
              </a:ext>
            </a:extLst>
          </p:cNvPr>
          <p:cNvSpPr/>
          <p:nvPr/>
        </p:nvSpPr>
        <p:spPr bwMode="white">
          <a:xfrm>
            <a:off x="8400256" y="1027766"/>
            <a:ext cx="1368152" cy="60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6335B-A7AC-CC9A-9DD8-8621DA2A80B6}"/>
              </a:ext>
            </a:extLst>
          </p:cNvPr>
          <p:cNvSpPr/>
          <p:nvPr/>
        </p:nvSpPr>
        <p:spPr bwMode="white">
          <a:xfrm>
            <a:off x="6096000" y="2204864"/>
            <a:ext cx="2966856" cy="3823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2637FBF-C9E6-E95B-7D29-7552D40AA023}"/>
              </a:ext>
            </a:extLst>
          </p:cNvPr>
          <p:cNvSpPr/>
          <p:nvPr/>
        </p:nvSpPr>
        <p:spPr bwMode="white">
          <a:xfrm>
            <a:off x="1199456" y="2204864"/>
            <a:ext cx="3461072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65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97B405-70A9-896D-70DF-4A22A47BC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1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5D4A71-9F04-FCC0-2E75-35616546AF00}"/>
              </a:ext>
            </a:extLst>
          </p:cNvPr>
          <p:cNvSpPr/>
          <p:nvPr/>
        </p:nvSpPr>
        <p:spPr bwMode="white">
          <a:xfrm>
            <a:off x="2415238" y="2433522"/>
            <a:ext cx="961904" cy="44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52A7E62-06B3-3F33-BA55-BE6B18F4A7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221"/>
          <a:stretch/>
        </p:blipFill>
        <p:spPr>
          <a:xfrm>
            <a:off x="1919536" y="3402979"/>
            <a:ext cx="6672144" cy="188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D44DDB-95C8-6727-8397-FA9A19C74978}"/>
              </a:ext>
            </a:extLst>
          </p:cNvPr>
          <p:cNvSpPr/>
          <p:nvPr/>
        </p:nvSpPr>
        <p:spPr bwMode="white">
          <a:xfrm>
            <a:off x="4052869" y="3603604"/>
            <a:ext cx="666666" cy="458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55CA62-2C84-A867-13BA-7E7D5D64B07A}"/>
              </a:ext>
            </a:extLst>
          </p:cNvPr>
          <p:cNvSpPr/>
          <p:nvPr/>
        </p:nvSpPr>
        <p:spPr bwMode="white">
          <a:xfrm>
            <a:off x="2510012" y="4721375"/>
            <a:ext cx="971428" cy="44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098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AD41F-0F1A-7F51-19E9-79FB8424B8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124734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FFD9A-7BB4-6381-5D98-14B3BE6F7F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8F8932-18D4-4591-4A68-8474123D8F13}"/>
              </a:ext>
            </a:extLst>
          </p:cNvPr>
          <p:cNvSpPr/>
          <p:nvPr/>
        </p:nvSpPr>
        <p:spPr bwMode="white">
          <a:xfrm>
            <a:off x="623392" y="1052736"/>
            <a:ext cx="7416824" cy="759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C9BE02-95D1-3E04-51DE-AC8EC0A93916}"/>
              </a:ext>
            </a:extLst>
          </p:cNvPr>
          <p:cNvSpPr/>
          <p:nvPr/>
        </p:nvSpPr>
        <p:spPr bwMode="white">
          <a:xfrm>
            <a:off x="623392" y="2132856"/>
            <a:ext cx="4248472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117D9B-11C7-F6DD-0075-B846F1069CC8}"/>
              </a:ext>
            </a:extLst>
          </p:cNvPr>
          <p:cNvSpPr/>
          <p:nvPr/>
        </p:nvSpPr>
        <p:spPr bwMode="white">
          <a:xfrm>
            <a:off x="623392" y="3068960"/>
            <a:ext cx="9937104" cy="1939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29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A79EB-238B-6E68-8BFE-2436DA44EA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07665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2023-07-19T14:36:16Z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