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E6E173A-A424-CA42-FCE2-98C6722FDF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571" y="3038524"/>
            <a:ext cx="4942857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BE9C5F7-6D16-BF5C-E736-2D429AFF9B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96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CEE54019-1C70-30DF-F36F-ACEAB997719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3392" y="4986991"/>
            <a:ext cx="8352928" cy="1754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63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98F6EA-4488-5FD1-441D-CEB067B366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193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EB3C55-8D08-8657-C713-0E9B4E20F9B6}"/>
              </a:ext>
            </a:extLst>
          </p:cNvPr>
          <p:cNvSpPr/>
          <p:nvPr/>
        </p:nvSpPr>
        <p:spPr bwMode="white">
          <a:xfrm>
            <a:off x="1684064" y="5059202"/>
            <a:ext cx="1649497" cy="26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30F7C2-1C2C-3B95-B857-4C47B67FB8B9}"/>
              </a:ext>
            </a:extLst>
          </p:cNvPr>
          <p:cNvSpPr/>
          <p:nvPr/>
        </p:nvSpPr>
        <p:spPr bwMode="white">
          <a:xfrm>
            <a:off x="5159896" y="4941168"/>
            <a:ext cx="1834880" cy="48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065114-AC8A-DECD-0EBD-E6A4D3A89461}"/>
              </a:ext>
            </a:extLst>
          </p:cNvPr>
          <p:cNvSpPr/>
          <p:nvPr/>
        </p:nvSpPr>
        <p:spPr bwMode="white">
          <a:xfrm>
            <a:off x="1160237" y="5700441"/>
            <a:ext cx="2229050" cy="32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93D73A-6E97-1D31-5EAD-52220C08A61E}"/>
              </a:ext>
            </a:extLst>
          </p:cNvPr>
          <p:cNvSpPr/>
          <p:nvPr/>
        </p:nvSpPr>
        <p:spPr bwMode="white">
          <a:xfrm>
            <a:off x="2402933" y="6403016"/>
            <a:ext cx="222905" cy="26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51439E-6A76-5A1A-A147-7340A93A1AD1}"/>
              </a:ext>
            </a:extLst>
          </p:cNvPr>
          <p:cNvSpPr/>
          <p:nvPr/>
        </p:nvSpPr>
        <p:spPr bwMode="white">
          <a:xfrm>
            <a:off x="2687136" y="6369560"/>
            <a:ext cx="356648" cy="317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6DD102-D98D-C825-539F-C23A024C49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1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ACF90C-358E-05F4-C0B8-C084A3BDD700}"/>
              </a:ext>
            </a:extLst>
          </p:cNvPr>
          <p:cNvSpPr/>
          <p:nvPr/>
        </p:nvSpPr>
        <p:spPr bwMode="white">
          <a:xfrm>
            <a:off x="6862857" y="1153348"/>
            <a:ext cx="628571" cy="486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5CB7DE-A618-40A7-6725-B88159D9A26A}"/>
              </a:ext>
            </a:extLst>
          </p:cNvPr>
          <p:cNvSpPr/>
          <p:nvPr/>
        </p:nvSpPr>
        <p:spPr bwMode="white">
          <a:xfrm>
            <a:off x="4891428" y="2270075"/>
            <a:ext cx="1238095" cy="553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5B3AC2-FE32-B463-F4DE-311C9C18A59F}"/>
              </a:ext>
            </a:extLst>
          </p:cNvPr>
          <p:cNvSpPr/>
          <p:nvPr/>
        </p:nvSpPr>
        <p:spPr bwMode="white">
          <a:xfrm>
            <a:off x="10548571" y="2270075"/>
            <a:ext cx="600000" cy="544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1D539A-4391-CF7B-6146-A3B68E499B7F}"/>
              </a:ext>
            </a:extLst>
          </p:cNvPr>
          <p:cNvSpPr/>
          <p:nvPr/>
        </p:nvSpPr>
        <p:spPr bwMode="white">
          <a:xfrm>
            <a:off x="1491428" y="3444070"/>
            <a:ext cx="609523" cy="505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785961-FD2E-A623-3199-5514FBA12900}"/>
              </a:ext>
            </a:extLst>
          </p:cNvPr>
          <p:cNvSpPr/>
          <p:nvPr/>
        </p:nvSpPr>
        <p:spPr bwMode="white">
          <a:xfrm>
            <a:off x="8529523" y="3405891"/>
            <a:ext cx="1704761" cy="57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92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7F124-56C4-C568-0EA6-2DC65DF41E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7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531E2F-B677-D352-C296-062ADE87173E}"/>
              </a:ext>
            </a:extLst>
          </p:cNvPr>
          <p:cNvSpPr/>
          <p:nvPr/>
        </p:nvSpPr>
        <p:spPr bwMode="white">
          <a:xfrm>
            <a:off x="2216847" y="2431618"/>
            <a:ext cx="289965" cy="36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4A2E08-EDE5-0558-57E6-0F1866B4F1C4}"/>
              </a:ext>
            </a:extLst>
          </p:cNvPr>
          <p:cNvSpPr/>
          <p:nvPr/>
        </p:nvSpPr>
        <p:spPr bwMode="white">
          <a:xfrm>
            <a:off x="1958229" y="3655814"/>
            <a:ext cx="313475" cy="36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915351-5DC5-2719-7B13-066A4653D089}"/>
              </a:ext>
            </a:extLst>
          </p:cNvPr>
          <p:cNvSpPr/>
          <p:nvPr/>
        </p:nvSpPr>
        <p:spPr bwMode="white">
          <a:xfrm>
            <a:off x="2459791" y="4880010"/>
            <a:ext cx="321312" cy="36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EB2474-F098-A531-2F92-0135D36C1C7F}"/>
              </a:ext>
            </a:extLst>
          </p:cNvPr>
          <p:cNvSpPr/>
          <p:nvPr/>
        </p:nvSpPr>
        <p:spPr bwMode="white">
          <a:xfrm>
            <a:off x="1958229" y="6112054"/>
            <a:ext cx="297802" cy="36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431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30C24-CC8A-EEB5-8CF8-0A35C4C833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06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8B190B-75E3-FA8D-E71F-B982302FCD6A}"/>
              </a:ext>
            </a:extLst>
          </p:cNvPr>
          <p:cNvSpPr/>
          <p:nvPr/>
        </p:nvSpPr>
        <p:spPr bwMode="white">
          <a:xfrm>
            <a:off x="4502375" y="2684761"/>
            <a:ext cx="980615" cy="29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8D64CE-EB88-B307-79FB-BC5B2441C981}"/>
              </a:ext>
            </a:extLst>
          </p:cNvPr>
          <p:cNvSpPr/>
          <p:nvPr/>
        </p:nvSpPr>
        <p:spPr bwMode="white">
          <a:xfrm>
            <a:off x="4082111" y="3422285"/>
            <a:ext cx="633441" cy="286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34059A-352D-3D98-EDC5-E2627BC3EC5C}"/>
              </a:ext>
            </a:extLst>
          </p:cNvPr>
          <p:cNvSpPr/>
          <p:nvPr/>
        </p:nvSpPr>
        <p:spPr bwMode="white">
          <a:xfrm>
            <a:off x="4478012" y="4153714"/>
            <a:ext cx="998888" cy="286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181585-5413-1F47-0EF8-B51B8C541457}"/>
              </a:ext>
            </a:extLst>
          </p:cNvPr>
          <p:cNvSpPr/>
          <p:nvPr/>
        </p:nvSpPr>
        <p:spPr bwMode="white">
          <a:xfrm>
            <a:off x="4301380" y="4885142"/>
            <a:ext cx="797892" cy="286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0C74BD-67FD-BAF3-C871-9B23D34BA585}"/>
              </a:ext>
            </a:extLst>
          </p:cNvPr>
          <p:cNvSpPr/>
          <p:nvPr/>
        </p:nvSpPr>
        <p:spPr bwMode="white">
          <a:xfrm>
            <a:off x="2315785" y="5616571"/>
            <a:ext cx="1790690" cy="29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DCB4A14-AA50-FF10-5B2D-625721E6AEA8}"/>
              </a:ext>
            </a:extLst>
          </p:cNvPr>
          <p:cNvSpPr/>
          <p:nvPr/>
        </p:nvSpPr>
        <p:spPr bwMode="white">
          <a:xfrm>
            <a:off x="5245451" y="5616571"/>
            <a:ext cx="1778508" cy="29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9AB45F-8F13-9CB6-6463-327841313E62}"/>
              </a:ext>
            </a:extLst>
          </p:cNvPr>
          <p:cNvSpPr/>
          <p:nvPr/>
        </p:nvSpPr>
        <p:spPr bwMode="white">
          <a:xfrm>
            <a:off x="2736049" y="6348000"/>
            <a:ext cx="1571421" cy="29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7967E3-9EE6-4A6D-74D5-CDDE9828975A}"/>
              </a:ext>
            </a:extLst>
          </p:cNvPr>
          <p:cNvSpPr/>
          <p:nvPr/>
        </p:nvSpPr>
        <p:spPr bwMode="white">
          <a:xfrm>
            <a:off x="5458628" y="6348000"/>
            <a:ext cx="1400879" cy="292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96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FF48B7-C0CF-8339-F620-90004E6678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4C939C-10D1-8381-A6D1-87713E3CB61E}"/>
              </a:ext>
            </a:extLst>
          </p:cNvPr>
          <p:cNvSpPr/>
          <p:nvPr/>
        </p:nvSpPr>
        <p:spPr bwMode="white">
          <a:xfrm>
            <a:off x="2081904" y="4514945"/>
            <a:ext cx="1895238" cy="4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DD8FE6-7214-D08B-24D4-D01002FAA68F}"/>
              </a:ext>
            </a:extLst>
          </p:cNvPr>
          <p:cNvSpPr/>
          <p:nvPr/>
        </p:nvSpPr>
        <p:spPr bwMode="white">
          <a:xfrm>
            <a:off x="5777142" y="4457800"/>
            <a:ext cx="3085714" cy="561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3AD270-4F17-02EB-684C-3ADCF7B42305}"/>
              </a:ext>
            </a:extLst>
          </p:cNvPr>
          <p:cNvSpPr/>
          <p:nvPr/>
        </p:nvSpPr>
        <p:spPr bwMode="white">
          <a:xfrm>
            <a:off x="1919536" y="5589240"/>
            <a:ext cx="2057606" cy="680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C2B4879-3294-2904-100F-F942684512F4}"/>
              </a:ext>
            </a:extLst>
          </p:cNvPr>
          <p:cNvSpPr/>
          <p:nvPr/>
        </p:nvSpPr>
        <p:spPr bwMode="white">
          <a:xfrm>
            <a:off x="5643809" y="5629258"/>
            <a:ext cx="2809523" cy="457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58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EE0EFB-3F3B-29D3-D8BA-BC017B051E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3B701B-FFE6-A2AC-1351-EC79AA08A742}"/>
              </a:ext>
            </a:extLst>
          </p:cNvPr>
          <p:cNvSpPr/>
          <p:nvPr/>
        </p:nvSpPr>
        <p:spPr bwMode="white">
          <a:xfrm>
            <a:off x="6405714" y="2525294"/>
            <a:ext cx="1895238" cy="457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91303F-5E75-684E-6161-5A01E7A005E1}"/>
              </a:ext>
            </a:extLst>
          </p:cNvPr>
          <p:cNvSpPr/>
          <p:nvPr/>
        </p:nvSpPr>
        <p:spPr bwMode="white">
          <a:xfrm>
            <a:off x="6405714" y="3640235"/>
            <a:ext cx="1895238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3D961B-0984-B832-F067-20FD77C0E7B0}"/>
              </a:ext>
            </a:extLst>
          </p:cNvPr>
          <p:cNvSpPr/>
          <p:nvPr/>
        </p:nvSpPr>
        <p:spPr bwMode="white">
          <a:xfrm>
            <a:off x="2091428" y="5870117"/>
            <a:ext cx="1904761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71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D8011D-E225-29ED-EBBF-32BD6FAE6A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E9F048-C9B9-8D19-1B21-CA0DD7E1266D}"/>
              </a:ext>
            </a:extLst>
          </p:cNvPr>
          <p:cNvSpPr/>
          <p:nvPr/>
        </p:nvSpPr>
        <p:spPr bwMode="white">
          <a:xfrm>
            <a:off x="2091428" y="2375602"/>
            <a:ext cx="1904761" cy="448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26C2FA-FE1C-079B-12E4-B1AD2D040190}"/>
              </a:ext>
            </a:extLst>
          </p:cNvPr>
          <p:cNvSpPr/>
          <p:nvPr/>
        </p:nvSpPr>
        <p:spPr bwMode="white">
          <a:xfrm>
            <a:off x="7339047" y="3483207"/>
            <a:ext cx="1895238" cy="458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748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B3F4F-B65B-A455-E1DF-5FCA1F5ED5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9448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82D5AA-8425-D86D-C2DD-8D18C875FDCA}"/>
              </a:ext>
            </a:extLst>
          </p:cNvPr>
          <p:cNvSpPr/>
          <p:nvPr/>
        </p:nvSpPr>
        <p:spPr bwMode="white">
          <a:xfrm>
            <a:off x="1868987" y="6304554"/>
            <a:ext cx="392337" cy="350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563074-7AA7-4EEE-5BE2-A44BF01CF869}"/>
              </a:ext>
            </a:extLst>
          </p:cNvPr>
          <p:cNvSpPr/>
          <p:nvPr/>
        </p:nvSpPr>
        <p:spPr bwMode="white">
          <a:xfrm>
            <a:off x="4335106" y="6318569"/>
            <a:ext cx="770662" cy="33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FC609E4-C242-4CD7-7D4E-CA52EA49282A}"/>
              </a:ext>
            </a:extLst>
          </p:cNvPr>
          <p:cNvSpPr/>
          <p:nvPr/>
        </p:nvSpPr>
        <p:spPr bwMode="white">
          <a:xfrm>
            <a:off x="6752183" y="6311562"/>
            <a:ext cx="392337" cy="336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2818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2023-07-17T15:21:15Z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