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1" r:id="rId4"/>
    <p:sldId id="330" r:id="rId5"/>
    <p:sldId id="329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02CEF769-C512-1327-6E2C-9AAA965417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476" y="1730285"/>
            <a:ext cx="4019048" cy="126666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7157694A-10EF-520E-24CC-86CD8DB85E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6000" y="3645024"/>
            <a:ext cx="7600000" cy="84761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EB53C2-3104-5885-9BEF-42BF6E1BBF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6898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D8AAEB-2FFF-6283-51BF-BC7BCC557899}"/>
              </a:ext>
            </a:extLst>
          </p:cNvPr>
          <p:cNvSpPr/>
          <p:nvPr/>
        </p:nvSpPr>
        <p:spPr bwMode="white">
          <a:xfrm>
            <a:off x="3663757" y="3102491"/>
            <a:ext cx="790508" cy="283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978E12-B363-4722-F1BD-1D7EF36480EF}"/>
              </a:ext>
            </a:extLst>
          </p:cNvPr>
          <p:cNvSpPr/>
          <p:nvPr/>
        </p:nvSpPr>
        <p:spPr bwMode="white">
          <a:xfrm>
            <a:off x="5940892" y="4241508"/>
            <a:ext cx="200576" cy="241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1E1614-06D2-374F-EB1F-1D2AB1A88D4A}"/>
              </a:ext>
            </a:extLst>
          </p:cNvPr>
          <p:cNvSpPr/>
          <p:nvPr/>
        </p:nvSpPr>
        <p:spPr bwMode="white">
          <a:xfrm>
            <a:off x="5516141" y="4536590"/>
            <a:ext cx="336260" cy="30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495395-C297-5DFA-D5FC-B927CFB2338C}"/>
              </a:ext>
            </a:extLst>
          </p:cNvPr>
          <p:cNvSpPr/>
          <p:nvPr/>
        </p:nvSpPr>
        <p:spPr bwMode="white">
          <a:xfrm>
            <a:off x="1504608" y="5150360"/>
            <a:ext cx="176979" cy="23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708A14F-84FE-0833-5435-4AF3A03498F9}"/>
              </a:ext>
            </a:extLst>
          </p:cNvPr>
          <p:cNvSpPr/>
          <p:nvPr/>
        </p:nvSpPr>
        <p:spPr bwMode="white">
          <a:xfrm>
            <a:off x="1893963" y="5150360"/>
            <a:ext cx="135684" cy="224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4DB7488-D989-ACA7-EB5E-0D8B1CF66586}"/>
              </a:ext>
            </a:extLst>
          </p:cNvPr>
          <p:cNvSpPr/>
          <p:nvPr/>
        </p:nvSpPr>
        <p:spPr bwMode="white">
          <a:xfrm>
            <a:off x="2277418" y="5144459"/>
            <a:ext cx="188778" cy="236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D5DBE22-B584-586F-3C04-0C6926F6D680}"/>
              </a:ext>
            </a:extLst>
          </p:cNvPr>
          <p:cNvSpPr/>
          <p:nvPr/>
        </p:nvSpPr>
        <p:spPr bwMode="white">
          <a:xfrm>
            <a:off x="5952691" y="5103147"/>
            <a:ext cx="188778" cy="23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697E037-29B7-5835-95D9-181A2535F53D}"/>
              </a:ext>
            </a:extLst>
          </p:cNvPr>
          <p:cNvSpPr/>
          <p:nvPr/>
        </p:nvSpPr>
        <p:spPr bwMode="white">
          <a:xfrm>
            <a:off x="5522041" y="5410032"/>
            <a:ext cx="318562" cy="28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6040018-FD94-8AB5-A210-1DD40A277DFE}"/>
              </a:ext>
            </a:extLst>
          </p:cNvPr>
          <p:cNvSpPr/>
          <p:nvPr/>
        </p:nvSpPr>
        <p:spPr bwMode="white">
          <a:xfrm>
            <a:off x="1492810" y="5941180"/>
            <a:ext cx="200576" cy="23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F29D258-A18B-B7E8-48B9-4AC939EAB6DC}"/>
              </a:ext>
            </a:extLst>
          </p:cNvPr>
          <p:cNvSpPr/>
          <p:nvPr/>
        </p:nvSpPr>
        <p:spPr bwMode="white">
          <a:xfrm>
            <a:off x="1893963" y="5941180"/>
            <a:ext cx="135684" cy="23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5E68579-CE7C-798D-AD70-753FD002BE17}"/>
              </a:ext>
            </a:extLst>
          </p:cNvPr>
          <p:cNvSpPr/>
          <p:nvPr/>
        </p:nvSpPr>
        <p:spPr bwMode="white">
          <a:xfrm>
            <a:off x="2277418" y="5941180"/>
            <a:ext cx="194677" cy="23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B978F2D-409F-C5E6-A3CC-9C04EB9D4D3B}"/>
              </a:ext>
            </a:extLst>
          </p:cNvPr>
          <p:cNvSpPr/>
          <p:nvPr/>
        </p:nvSpPr>
        <p:spPr bwMode="white">
          <a:xfrm>
            <a:off x="2725766" y="5941180"/>
            <a:ext cx="171080" cy="230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28B94D7-6D5D-C5A3-FE6D-87118DE36F52}"/>
              </a:ext>
            </a:extLst>
          </p:cNvPr>
          <p:cNvSpPr/>
          <p:nvPr/>
        </p:nvSpPr>
        <p:spPr bwMode="white">
          <a:xfrm>
            <a:off x="3941025" y="6324786"/>
            <a:ext cx="654823" cy="289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370AEB2-34C3-6187-AA31-335240F26F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37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8B286C88-CA85-EF40-55DD-8C465E4E1A2C}"/>
              </a:ext>
            </a:extLst>
          </p:cNvPr>
          <p:cNvSpPr/>
          <p:nvPr/>
        </p:nvSpPr>
        <p:spPr bwMode="white">
          <a:xfrm>
            <a:off x="2135560" y="3573016"/>
            <a:ext cx="3528392" cy="3024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7" name="矩形 46">
            <a:extLst>
              <a:ext uri="{FF2B5EF4-FFF2-40B4-BE49-F238E27FC236}">
                <a16:creationId xmlns:a16="http://schemas.microsoft.com/office/drawing/2014/main" id="{8DB34A02-563F-51D1-53CC-18C01D347C96}"/>
              </a:ext>
            </a:extLst>
          </p:cNvPr>
          <p:cNvSpPr/>
          <p:nvPr/>
        </p:nvSpPr>
        <p:spPr bwMode="white">
          <a:xfrm>
            <a:off x="4009348" y="2420888"/>
            <a:ext cx="20146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>
            <a:extLst>
              <a:ext uri="{FF2B5EF4-FFF2-40B4-BE49-F238E27FC236}">
                <a16:creationId xmlns:a16="http://schemas.microsoft.com/office/drawing/2014/main" id="{8A3DD12B-C8CE-3082-5DED-32174FFE1021}"/>
              </a:ext>
            </a:extLst>
          </p:cNvPr>
          <p:cNvSpPr/>
          <p:nvPr/>
        </p:nvSpPr>
        <p:spPr bwMode="white">
          <a:xfrm>
            <a:off x="6960096" y="3557496"/>
            <a:ext cx="3384376" cy="3174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9" name="矩形 48">
            <a:extLst>
              <a:ext uri="{FF2B5EF4-FFF2-40B4-BE49-F238E27FC236}">
                <a16:creationId xmlns:a16="http://schemas.microsoft.com/office/drawing/2014/main" id="{836A5FAA-07A2-5307-0984-355A9AAC35F8}"/>
              </a:ext>
            </a:extLst>
          </p:cNvPr>
          <p:cNvSpPr/>
          <p:nvPr/>
        </p:nvSpPr>
        <p:spPr bwMode="white">
          <a:xfrm>
            <a:off x="8724292" y="2420888"/>
            <a:ext cx="2124236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696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7CA98B-E832-3EE7-F62C-9ADD2625BF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1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2756CA1-6347-ACD4-3697-19F6385ADD9D}"/>
              </a:ext>
            </a:extLst>
          </p:cNvPr>
          <p:cNvSpPr/>
          <p:nvPr/>
        </p:nvSpPr>
        <p:spPr bwMode="white">
          <a:xfrm>
            <a:off x="2967619" y="1124744"/>
            <a:ext cx="1780952" cy="61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C4F5AB-B721-F165-CA05-3CC0293B9A0F}"/>
              </a:ext>
            </a:extLst>
          </p:cNvPr>
          <p:cNvSpPr/>
          <p:nvPr/>
        </p:nvSpPr>
        <p:spPr bwMode="white">
          <a:xfrm>
            <a:off x="7608169" y="1124744"/>
            <a:ext cx="2207068" cy="619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F1D5CCD-6374-D8FF-3ED2-F85CFE19E03A}"/>
              </a:ext>
            </a:extLst>
          </p:cNvPr>
          <p:cNvSpPr/>
          <p:nvPr/>
        </p:nvSpPr>
        <p:spPr bwMode="white">
          <a:xfrm>
            <a:off x="1055440" y="2132856"/>
            <a:ext cx="3024336" cy="331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6" name="矩形 45">
            <a:extLst>
              <a:ext uri="{FF2B5EF4-FFF2-40B4-BE49-F238E27FC236}">
                <a16:creationId xmlns:a16="http://schemas.microsoft.com/office/drawing/2014/main" id="{E09D94B6-ABAB-3D4A-F6DD-C43CD646A83E}"/>
              </a:ext>
            </a:extLst>
          </p:cNvPr>
          <p:cNvSpPr/>
          <p:nvPr/>
        </p:nvSpPr>
        <p:spPr bwMode="white">
          <a:xfrm>
            <a:off x="5663952" y="2132856"/>
            <a:ext cx="4680520" cy="3313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59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  <p:bldP spid="4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EAF4F5-D90F-B6C9-3C8A-7202B8C325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2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B5537A-7E1A-092E-B464-145FCFFCD95C}"/>
              </a:ext>
            </a:extLst>
          </p:cNvPr>
          <p:cNvSpPr/>
          <p:nvPr/>
        </p:nvSpPr>
        <p:spPr bwMode="white">
          <a:xfrm>
            <a:off x="1834284" y="4653136"/>
            <a:ext cx="4621755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BE2E0D-97C0-5A88-CC6F-58688B6F7865}"/>
              </a:ext>
            </a:extLst>
          </p:cNvPr>
          <p:cNvSpPr/>
          <p:nvPr/>
        </p:nvSpPr>
        <p:spPr bwMode="white">
          <a:xfrm>
            <a:off x="1815238" y="5696618"/>
            <a:ext cx="6609523" cy="50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903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B2E97C-D4BC-07F3-D604-0037C58499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E20B9B-DB55-231F-2BD1-F294E7EC3AB9}"/>
              </a:ext>
            </a:extLst>
          </p:cNvPr>
          <p:cNvSpPr/>
          <p:nvPr/>
        </p:nvSpPr>
        <p:spPr bwMode="white">
          <a:xfrm>
            <a:off x="1843809" y="4739407"/>
            <a:ext cx="4457142" cy="52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D6C996-859F-67E0-E850-5E27FC4EDA70}"/>
              </a:ext>
            </a:extLst>
          </p:cNvPr>
          <p:cNvSpPr/>
          <p:nvPr/>
        </p:nvSpPr>
        <p:spPr bwMode="white">
          <a:xfrm>
            <a:off x="1815238" y="5702718"/>
            <a:ext cx="7521122" cy="724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66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D6CA34-2242-5585-1202-EA5F451666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415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24A9F24-15DF-A51B-145D-9785C5FB8677}"/>
              </a:ext>
            </a:extLst>
          </p:cNvPr>
          <p:cNvSpPr/>
          <p:nvPr/>
        </p:nvSpPr>
        <p:spPr bwMode="white">
          <a:xfrm>
            <a:off x="1199456" y="3789040"/>
            <a:ext cx="5391509" cy="51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20327E-2E3C-2A9A-8517-9CADFE71FF5A}"/>
              </a:ext>
            </a:extLst>
          </p:cNvPr>
          <p:cNvSpPr/>
          <p:nvPr/>
        </p:nvSpPr>
        <p:spPr bwMode="white">
          <a:xfrm>
            <a:off x="1601033" y="4641550"/>
            <a:ext cx="5391509" cy="51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7C5DA7-8A46-E79D-C549-0375D5A94CDF}"/>
              </a:ext>
            </a:extLst>
          </p:cNvPr>
          <p:cNvSpPr/>
          <p:nvPr/>
        </p:nvSpPr>
        <p:spPr bwMode="white">
          <a:xfrm>
            <a:off x="1624424" y="5459804"/>
            <a:ext cx="8143983" cy="1272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34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1F87F3-AAA1-247D-0A8E-876E14FFA63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902652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1988363-8518-33B8-65FC-0C889A92B9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871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D9CB042-7788-9C9F-EDC7-3E990E3D95D5}"/>
              </a:ext>
            </a:extLst>
          </p:cNvPr>
          <p:cNvSpPr/>
          <p:nvPr/>
        </p:nvSpPr>
        <p:spPr bwMode="white">
          <a:xfrm>
            <a:off x="5879976" y="946090"/>
            <a:ext cx="2877074" cy="233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2596420-0D00-9D52-D910-2459A0C1CB3E}"/>
              </a:ext>
            </a:extLst>
          </p:cNvPr>
          <p:cNvSpPr/>
          <p:nvPr/>
        </p:nvSpPr>
        <p:spPr bwMode="white">
          <a:xfrm>
            <a:off x="720000" y="982232"/>
            <a:ext cx="4223872" cy="55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ECDD664-7266-0184-D576-7D91FD7F7130}"/>
              </a:ext>
            </a:extLst>
          </p:cNvPr>
          <p:cNvSpPr/>
          <p:nvPr/>
        </p:nvSpPr>
        <p:spPr bwMode="white">
          <a:xfrm>
            <a:off x="983432" y="1772816"/>
            <a:ext cx="4546442" cy="55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4F773508-E286-09E3-ABA6-73E65D5F6AE1}"/>
              </a:ext>
            </a:extLst>
          </p:cNvPr>
          <p:cNvSpPr/>
          <p:nvPr/>
        </p:nvSpPr>
        <p:spPr bwMode="white">
          <a:xfrm>
            <a:off x="720000" y="2440328"/>
            <a:ext cx="4223872" cy="55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00A61706-9FF8-8E23-7EC0-C8CC363F5113}"/>
              </a:ext>
            </a:extLst>
          </p:cNvPr>
          <p:cNvSpPr/>
          <p:nvPr/>
        </p:nvSpPr>
        <p:spPr bwMode="white">
          <a:xfrm>
            <a:off x="983432" y="3230912"/>
            <a:ext cx="4223872" cy="55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FEEE618-0F68-6F35-7757-D591FB897B45}"/>
              </a:ext>
            </a:extLst>
          </p:cNvPr>
          <p:cNvSpPr/>
          <p:nvPr/>
        </p:nvSpPr>
        <p:spPr bwMode="white">
          <a:xfrm>
            <a:off x="668061" y="3974096"/>
            <a:ext cx="4223872" cy="55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F179D92-7B01-7C28-C016-DC62DC2C37E4}"/>
              </a:ext>
            </a:extLst>
          </p:cNvPr>
          <p:cNvSpPr/>
          <p:nvPr/>
        </p:nvSpPr>
        <p:spPr bwMode="white">
          <a:xfrm>
            <a:off x="720000" y="4744584"/>
            <a:ext cx="4487304" cy="55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BE28A6B4-988B-3E47-80D4-8B08AEFD96E8}"/>
              </a:ext>
            </a:extLst>
          </p:cNvPr>
          <p:cNvSpPr/>
          <p:nvPr/>
        </p:nvSpPr>
        <p:spPr bwMode="white">
          <a:xfrm>
            <a:off x="689704" y="5498230"/>
            <a:ext cx="7926576" cy="129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3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821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2023-07-18T14:46:30Z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