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1682" autoAdjust="0"/>
  </p:normalViewPr>
  <p:slideViewPr>
    <p:cSldViewPr showGuides="1">
      <p:cViewPr varScale="1">
        <p:scale>
          <a:sx n="63" d="100"/>
          <a:sy n="63" d="100"/>
        </p:scale>
        <p:origin x="498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CA6D6F7-1524-176E-2A56-368F05EB3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2666" y="3038524"/>
            <a:ext cx="5466667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EE6009-5865-3E89-4A03-03F73CEF27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782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B685F-B019-AE92-6654-A78EBB8904A7}"/>
              </a:ext>
            </a:extLst>
          </p:cNvPr>
          <p:cNvSpPr/>
          <p:nvPr/>
        </p:nvSpPr>
        <p:spPr bwMode="white">
          <a:xfrm>
            <a:off x="3423105" y="6172490"/>
            <a:ext cx="235564" cy="28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C2773-5CBD-7A49-71AE-C96D6E10B120}"/>
              </a:ext>
            </a:extLst>
          </p:cNvPr>
          <p:cNvSpPr/>
          <p:nvPr/>
        </p:nvSpPr>
        <p:spPr bwMode="white">
          <a:xfrm>
            <a:off x="4088576" y="6172490"/>
            <a:ext cx="412238" cy="282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426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B04283-FC5C-E292-C4E6-0845295188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F33416-68B5-0EAA-17B4-AD026E764FD6}"/>
              </a:ext>
            </a:extLst>
          </p:cNvPr>
          <p:cNvSpPr/>
          <p:nvPr/>
        </p:nvSpPr>
        <p:spPr bwMode="white">
          <a:xfrm>
            <a:off x="2367619" y="5672575"/>
            <a:ext cx="666666" cy="448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79429-B617-F367-A064-16AD8C424B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01E649-F675-096C-051A-A5F880D819E2}"/>
              </a:ext>
            </a:extLst>
          </p:cNvPr>
          <p:cNvSpPr/>
          <p:nvPr/>
        </p:nvSpPr>
        <p:spPr bwMode="white">
          <a:xfrm>
            <a:off x="2244181" y="2124000"/>
            <a:ext cx="1075394" cy="49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03CE74-EE81-A816-7050-4661D5BE7D78}"/>
              </a:ext>
            </a:extLst>
          </p:cNvPr>
          <p:cNvSpPr/>
          <p:nvPr/>
        </p:nvSpPr>
        <p:spPr bwMode="white">
          <a:xfrm>
            <a:off x="3471993" y="2183294"/>
            <a:ext cx="821364" cy="39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D766C5-F445-4389-E43C-452BADD1D4D7}"/>
              </a:ext>
            </a:extLst>
          </p:cNvPr>
          <p:cNvSpPr/>
          <p:nvPr/>
        </p:nvSpPr>
        <p:spPr bwMode="white">
          <a:xfrm>
            <a:off x="4344164" y="5181882"/>
            <a:ext cx="313303" cy="38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907309-DB57-21C5-3007-60DBFF247BD6}"/>
              </a:ext>
            </a:extLst>
          </p:cNvPr>
          <p:cNvSpPr/>
          <p:nvPr/>
        </p:nvSpPr>
        <p:spPr bwMode="white">
          <a:xfrm>
            <a:off x="8916707" y="5173411"/>
            <a:ext cx="516528" cy="39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2F0069-F1B6-E23B-6122-90C173306602}"/>
              </a:ext>
            </a:extLst>
          </p:cNvPr>
          <p:cNvSpPr/>
          <p:nvPr/>
        </p:nvSpPr>
        <p:spPr bwMode="white">
          <a:xfrm>
            <a:off x="4352631" y="6172941"/>
            <a:ext cx="516528" cy="39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BD398E-B65A-3813-3079-E3E9C7681E72}"/>
              </a:ext>
            </a:extLst>
          </p:cNvPr>
          <p:cNvSpPr/>
          <p:nvPr/>
        </p:nvSpPr>
        <p:spPr bwMode="white">
          <a:xfrm>
            <a:off x="8908240" y="6172941"/>
            <a:ext cx="592737" cy="39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1499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373E18-3381-8145-0CFC-060D77862C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7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D3F431-9D11-7822-4A32-581CD3CC4E4A}"/>
              </a:ext>
            </a:extLst>
          </p:cNvPr>
          <p:cNvSpPr/>
          <p:nvPr/>
        </p:nvSpPr>
        <p:spPr bwMode="white">
          <a:xfrm>
            <a:off x="3939047" y="2649060"/>
            <a:ext cx="2266666" cy="400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FAF5B4-7CDF-80F3-FBEF-3FD62E77B10D}"/>
              </a:ext>
            </a:extLst>
          </p:cNvPr>
          <p:cNvSpPr/>
          <p:nvPr/>
        </p:nvSpPr>
        <p:spPr bwMode="white">
          <a:xfrm>
            <a:off x="8748909" y="2420889"/>
            <a:ext cx="2459659" cy="7442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AD3537-61CF-D1D7-8E0D-65E80495A01D}"/>
              </a:ext>
            </a:extLst>
          </p:cNvPr>
          <p:cNvSpPr/>
          <p:nvPr/>
        </p:nvSpPr>
        <p:spPr bwMode="white">
          <a:xfrm>
            <a:off x="6910099" y="3692909"/>
            <a:ext cx="3695616" cy="2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48D462-133E-93B1-F854-58E21A14C9BB}"/>
              </a:ext>
            </a:extLst>
          </p:cNvPr>
          <p:cNvSpPr/>
          <p:nvPr/>
        </p:nvSpPr>
        <p:spPr bwMode="white">
          <a:xfrm>
            <a:off x="2063553" y="3706752"/>
            <a:ext cx="3384376" cy="2582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922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614761-C6B9-6D91-0936-AB1375389C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9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31CEA3-0508-E858-0E73-7687565CE4E2}"/>
              </a:ext>
            </a:extLst>
          </p:cNvPr>
          <p:cNvSpPr/>
          <p:nvPr/>
        </p:nvSpPr>
        <p:spPr bwMode="white">
          <a:xfrm>
            <a:off x="2783632" y="1052736"/>
            <a:ext cx="2592288" cy="685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484664-C907-E4EE-0697-56218542C1CE}"/>
              </a:ext>
            </a:extLst>
          </p:cNvPr>
          <p:cNvSpPr/>
          <p:nvPr/>
        </p:nvSpPr>
        <p:spPr bwMode="white">
          <a:xfrm>
            <a:off x="1199456" y="1988841"/>
            <a:ext cx="3882447" cy="435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BB540D-A7C0-7AC4-57B9-FCC5F25A917A}"/>
              </a:ext>
            </a:extLst>
          </p:cNvPr>
          <p:cNvSpPr/>
          <p:nvPr/>
        </p:nvSpPr>
        <p:spPr bwMode="white">
          <a:xfrm>
            <a:off x="7643809" y="1210229"/>
            <a:ext cx="2276189" cy="3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E130B0-84D5-B7BC-CD63-0B051C15F62B}"/>
              </a:ext>
            </a:extLst>
          </p:cNvPr>
          <p:cNvSpPr/>
          <p:nvPr/>
        </p:nvSpPr>
        <p:spPr bwMode="white">
          <a:xfrm>
            <a:off x="6096001" y="2132856"/>
            <a:ext cx="3312368" cy="3973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24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AC9BA7-8BAE-5016-E7C8-89CF2B1ED2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985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37739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71329C-F1D6-A708-3544-0246BFD74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40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7F110A-9BA5-F87C-3173-D00CE6EB6818}"/>
              </a:ext>
            </a:extLst>
          </p:cNvPr>
          <p:cNvSpPr/>
          <p:nvPr/>
        </p:nvSpPr>
        <p:spPr bwMode="white">
          <a:xfrm>
            <a:off x="1847528" y="3140968"/>
            <a:ext cx="3954946" cy="67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5FF900-3080-F927-2E58-BEEA61FB7E0F}"/>
              </a:ext>
            </a:extLst>
          </p:cNvPr>
          <p:cNvSpPr/>
          <p:nvPr/>
        </p:nvSpPr>
        <p:spPr bwMode="white">
          <a:xfrm>
            <a:off x="1515351" y="4317093"/>
            <a:ext cx="348524" cy="53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13802CE-4C0E-7602-2475-4B9791D337B8}"/>
              </a:ext>
            </a:extLst>
          </p:cNvPr>
          <p:cNvSpPr/>
          <p:nvPr/>
        </p:nvSpPr>
        <p:spPr bwMode="white">
          <a:xfrm>
            <a:off x="1515351" y="4077072"/>
            <a:ext cx="2126893" cy="671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118F0D-5D8A-6D3B-F0EA-34423655CFEC}"/>
              </a:ext>
            </a:extLst>
          </p:cNvPr>
          <p:cNvSpPr/>
          <p:nvPr/>
        </p:nvSpPr>
        <p:spPr bwMode="white">
          <a:xfrm>
            <a:off x="1515351" y="5131006"/>
            <a:ext cx="2126893" cy="491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494E907-645C-02FD-2E6B-67778573E25C}"/>
              </a:ext>
            </a:extLst>
          </p:cNvPr>
          <p:cNvSpPr/>
          <p:nvPr/>
        </p:nvSpPr>
        <p:spPr bwMode="white">
          <a:xfrm>
            <a:off x="1425985" y="6096968"/>
            <a:ext cx="8972274" cy="482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CFC5D3C-FA35-EE86-C52B-F1F9EA39648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t="17653" r="18071"/>
          <a:stretch/>
        </p:blipFill>
        <p:spPr>
          <a:xfrm>
            <a:off x="6389527" y="2142256"/>
            <a:ext cx="4464496" cy="3419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2362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2945F-8592-7EEB-C78F-7A1F286FA26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820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6330C2-98CA-17B5-8E5A-9C7A3387BB27}"/>
              </a:ext>
            </a:extLst>
          </p:cNvPr>
          <p:cNvSpPr/>
          <p:nvPr/>
        </p:nvSpPr>
        <p:spPr bwMode="white">
          <a:xfrm>
            <a:off x="1378267" y="3755095"/>
            <a:ext cx="4708548" cy="41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550424-E1A5-8C0F-1FC2-1504689FDEEB}"/>
              </a:ext>
            </a:extLst>
          </p:cNvPr>
          <p:cNvSpPr/>
          <p:nvPr/>
        </p:nvSpPr>
        <p:spPr bwMode="white">
          <a:xfrm>
            <a:off x="1347290" y="4509120"/>
            <a:ext cx="4770502" cy="621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8CA50B0-0A1A-26F6-5CE0-93A12B8564A2}"/>
              </a:ext>
            </a:extLst>
          </p:cNvPr>
          <p:cNvSpPr/>
          <p:nvPr/>
        </p:nvSpPr>
        <p:spPr bwMode="white">
          <a:xfrm>
            <a:off x="1378267" y="5452861"/>
            <a:ext cx="1308790" cy="333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6DB775D-63BF-B5E6-CAF9-D1144C57E7D9}"/>
              </a:ext>
            </a:extLst>
          </p:cNvPr>
          <p:cNvSpPr/>
          <p:nvPr/>
        </p:nvSpPr>
        <p:spPr bwMode="white">
          <a:xfrm>
            <a:off x="1362778" y="6251353"/>
            <a:ext cx="4755014" cy="41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DA365B-600C-A137-35B4-9E767B97BDB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t="17653" r="18071"/>
          <a:stretch/>
        </p:blipFill>
        <p:spPr>
          <a:xfrm>
            <a:off x="7310293" y="2898110"/>
            <a:ext cx="4464496" cy="3419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38621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915655-041B-CB3B-77E2-5F79309B19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561F29-8906-FA32-7184-B8462D411F8B}"/>
              </a:ext>
            </a:extLst>
          </p:cNvPr>
          <p:cNvSpPr/>
          <p:nvPr/>
        </p:nvSpPr>
        <p:spPr bwMode="white">
          <a:xfrm>
            <a:off x="1415480" y="4149080"/>
            <a:ext cx="3796481" cy="5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9BDD2E9-4541-4E8C-AD2F-582DD0D1F48C}"/>
              </a:ext>
            </a:extLst>
          </p:cNvPr>
          <p:cNvSpPr/>
          <p:nvPr/>
        </p:nvSpPr>
        <p:spPr bwMode="white">
          <a:xfrm>
            <a:off x="1343472" y="5085184"/>
            <a:ext cx="4464496" cy="5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21D4E42-E7A4-58C5-6646-E5ABE4693FAC}"/>
              </a:ext>
            </a:extLst>
          </p:cNvPr>
          <p:cNvSpPr/>
          <p:nvPr/>
        </p:nvSpPr>
        <p:spPr bwMode="white">
          <a:xfrm>
            <a:off x="1431241" y="6091010"/>
            <a:ext cx="6383395" cy="48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1EB3AF-541E-CEEF-3EE7-0B81DFC4D8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6" t="17653" r="18071"/>
          <a:stretch/>
        </p:blipFill>
        <p:spPr>
          <a:xfrm>
            <a:off x="6980040" y="2885624"/>
            <a:ext cx="4464496" cy="3419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5764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2023-07-19T15:37:57Z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