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338E73-BF6B-BD2B-ECEF-456342B653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7428" y="3090905"/>
            <a:ext cx="5457143" cy="6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998B3-8B3C-71C8-387B-1DCAA24B09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71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FDBFBF-4BFE-B5DD-9BC6-6409D1DDBDDE}"/>
              </a:ext>
            </a:extLst>
          </p:cNvPr>
          <p:cNvSpPr/>
          <p:nvPr/>
        </p:nvSpPr>
        <p:spPr bwMode="white">
          <a:xfrm>
            <a:off x="3417537" y="5362097"/>
            <a:ext cx="2113204" cy="3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33F5A1-5568-FEC7-C6CE-C78034E092DA}"/>
              </a:ext>
            </a:extLst>
          </p:cNvPr>
          <p:cNvSpPr/>
          <p:nvPr/>
        </p:nvSpPr>
        <p:spPr bwMode="white">
          <a:xfrm>
            <a:off x="3489578" y="6171221"/>
            <a:ext cx="4090330" cy="464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12528E-88DA-4749-45A8-29FBB84E973E}"/>
              </a:ext>
            </a:extLst>
          </p:cNvPr>
          <p:cNvSpPr/>
          <p:nvPr/>
        </p:nvSpPr>
        <p:spPr bwMode="white">
          <a:xfrm>
            <a:off x="3441550" y="6507688"/>
            <a:ext cx="512291" cy="6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694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7A4E9-5987-9F92-C147-F06B64D128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1B52A5-A11C-B75F-9EA2-BBAEEA9EC1A8}"/>
              </a:ext>
            </a:extLst>
          </p:cNvPr>
          <p:cNvSpPr/>
          <p:nvPr/>
        </p:nvSpPr>
        <p:spPr bwMode="white">
          <a:xfrm>
            <a:off x="3948571" y="2145575"/>
            <a:ext cx="2504761" cy="44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65887E-FFDF-4EB4-A3B0-F4063D9882D4}"/>
              </a:ext>
            </a:extLst>
          </p:cNvPr>
          <p:cNvSpPr/>
          <p:nvPr/>
        </p:nvSpPr>
        <p:spPr bwMode="white">
          <a:xfrm>
            <a:off x="3720000" y="3099701"/>
            <a:ext cx="5485714" cy="57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6831CF-67D9-98E2-BF68-AB86B2498F0D}"/>
              </a:ext>
            </a:extLst>
          </p:cNvPr>
          <p:cNvSpPr/>
          <p:nvPr/>
        </p:nvSpPr>
        <p:spPr bwMode="white">
          <a:xfrm>
            <a:off x="3662857" y="3509976"/>
            <a:ext cx="609523" cy="7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C75587-86AD-500B-9E19-1E04A7BE8F19}"/>
              </a:ext>
            </a:extLst>
          </p:cNvPr>
          <p:cNvSpPr/>
          <p:nvPr/>
        </p:nvSpPr>
        <p:spPr bwMode="white">
          <a:xfrm>
            <a:off x="681904" y="4101534"/>
            <a:ext cx="3723809" cy="52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06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1B997-4C21-D022-E6B1-6BC050F46A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94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1ADFDF-1DEE-A8EE-935E-9A2060C68ED4}"/>
              </a:ext>
            </a:extLst>
          </p:cNvPr>
          <p:cNvSpPr/>
          <p:nvPr/>
        </p:nvSpPr>
        <p:spPr bwMode="white">
          <a:xfrm>
            <a:off x="2927648" y="6000018"/>
            <a:ext cx="5781287" cy="51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81FA7-D365-4F34-FE6B-BA3144B808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3D4A4A-FDDD-2DC7-2A47-2C1B2533BA36}"/>
              </a:ext>
            </a:extLst>
          </p:cNvPr>
          <p:cNvSpPr/>
          <p:nvPr/>
        </p:nvSpPr>
        <p:spPr bwMode="white">
          <a:xfrm>
            <a:off x="3359696" y="4349128"/>
            <a:ext cx="5798398" cy="55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299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F0B8A-06B6-9804-7F90-C39B0D621D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5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A01910-8D4C-06BB-8B9B-60107732F274}"/>
              </a:ext>
            </a:extLst>
          </p:cNvPr>
          <p:cNvSpPr/>
          <p:nvPr/>
        </p:nvSpPr>
        <p:spPr bwMode="white">
          <a:xfrm>
            <a:off x="6529523" y="1248298"/>
            <a:ext cx="1095238" cy="49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EBFFDF-91CA-920B-7ADB-61695B60A5BF}"/>
              </a:ext>
            </a:extLst>
          </p:cNvPr>
          <p:cNvSpPr/>
          <p:nvPr/>
        </p:nvSpPr>
        <p:spPr bwMode="white">
          <a:xfrm>
            <a:off x="3805714" y="1829476"/>
            <a:ext cx="542857" cy="524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F41054-504A-4DA5-6974-94432B92BA3E}"/>
              </a:ext>
            </a:extLst>
          </p:cNvPr>
          <p:cNvSpPr/>
          <p:nvPr/>
        </p:nvSpPr>
        <p:spPr bwMode="white">
          <a:xfrm>
            <a:off x="7939047" y="3010889"/>
            <a:ext cx="552380" cy="485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BC9C05-B4E3-E2D9-42D2-606F77D90D42}"/>
              </a:ext>
            </a:extLst>
          </p:cNvPr>
          <p:cNvSpPr/>
          <p:nvPr/>
        </p:nvSpPr>
        <p:spPr bwMode="white">
          <a:xfrm>
            <a:off x="4824761" y="3630177"/>
            <a:ext cx="561904" cy="44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6A7C84-1F05-46D6-17A1-0CB57DAAD404}"/>
              </a:ext>
            </a:extLst>
          </p:cNvPr>
          <p:cNvSpPr/>
          <p:nvPr/>
        </p:nvSpPr>
        <p:spPr bwMode="white">
          <a:xfrm>
            <a:off x="6253333" y="4182773"/>
            <a:ext cx="1085714" cy="504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0638F7-2D61-9EB7-7340-3DB716199A32}"/>
              </a:ext>
            </a:extLst>
          </p:cNvPr>
          <p:cNvSpPr/>
          <p:nvPr/>
        </p:nvSpPr>
        <p:spPr bwMode="white">
          <a:xfrm>
            <a:off x="3805714" y="5554736"/>
            <a:ext cx="542857" cy="8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461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5FFD3-AC29-FFCF-E52F-F2529C178C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2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13550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E31AF-6499-4530-82A7-70EB621E10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76E59C-12D7-6FA3-069B-5BFF338EC7DC}"/>
              </a:ext>
            </a:extLst>
          </p:cNvPr>
          <p:cNvSpPr/>
          <p:nvPr/>
        </p:nvSpPr>
        <p:spPr bwMode="white">
          <a:xfrm>
            <a:off x="1921758" y="2872206"/>
            <a:ext cx="274475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C0AB29-A665-FE34-7C4F-EBA3BED7E19B}"/>
              </a:ext>
            </a:extLst>
          </p:cNvPr>
          <p:cNvSpPr/>
          <p:nvPr/>
        </p:nvSpPr>
        <p:spPr bwMode="white">
          <a:xfrm>
            <a:off x="2737766" y="2872206"/>
            <a:ext cx="274475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EA0D8E-78C0-BBEC-9E92-CEF8B29CDD1C}"/>
              </a:ext>
            </a:extLst>
          </p:cNvPr>
          <p:cNvSpPr/>
          <p:nvPr/>
        </p:nvSpPr>
        <p:spPr bwMode="white">
          <a:xfrm>
            <a:off x="3561193" y="2872206"/>
            <a:ext cx="304148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3CDE70-52C4-8D27-E3D3-3D6FFCAE2D3C}"/>
              </a:ext>
            </a:extLst>
          </p:cNvPr>
          <p:cNvSpPr/>
          <p:nvPr/>
        </p:nvSpPr>
        <p:spPr bwMode="white">
          <a:xfrm>
            <a:off x="4384620" y="2872206"/>
            <a:ext cx="304148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BBD1EF-9218-0E18-30A1-D01BCDCB0705}"/>
              </a:ext>
            </a:extLst>
          </p:cNvPr>
          <p:cNvSpPr/>
          <p:nvPr/>
        </p:nvSpPr>
        <p:spPr bwMode="white">
          <a:xfrm>
            <a:off x="5222884" y="2872206"/>
            <a:ext cx="274475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8B9641-C4B4-1E63-058A-6D65535BA921}"/>
              </a:ext>
            </a:extLst>
          </p:cNvPr>
          <p:cNvSpPr/>
          <p:nvPr/>
        </p:nvSpPr>
        <p:spPr bwMode="white">
          <a:xfrm>
            <a:off x="6038892" y="2872206"/>
            <a:ext cx="274475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55EDC3-F0E2-4246-ECA3-272E18A9B12C}"/>
              </a:ext>
            </a:extLst>
          </p:cNvPr>
          <p:cNvSpPr/>
          <p:nvPr/>
        </p:nvSpPr>
        <p:spPr bwMode="white">
          <a:xfrm>
            <a:off x="6869738" y="2872206"/>
            <a:ext cx="274475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24CB7C-5EC5-79B1-DA72-04A25D435941}"/>
              </a:ext>
            </a:extLst>
          </p:cNvPr>
          <p:cNvSpPr/>
          <p:nvPr/>
        </p:nvSpPr>
        <p:spPr bwMode="white">
          <a:xfrm>
            <a:off x="7685746" y="2872206"/>
            <a:ext cx="281893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FEE17E0-5FA5-A72F-C93E-70149CF8DAEF}"/>
              </a:ext>
            </a:extLst>
          </p:cNvPr>
          <p:cNvSpPr/>
          <p:nvPr/>
        </p:nvSpPr>
        <p:spPr bwMode="white">
          <a:xfrm>
            <a:off x="1098331" y="3822309"/>
            <a:ext cx="281893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EB458D4-BCD9-A9E3-4DF0-E7DA6B7273FF}"/>
              </a:ext>
            </a:extLst>
          </p:cNvPr>
          <p:cNvSpPr/>
          <p:nvPr/>
        </p:nvSpPr>
        <p:spPr bwMode="white">
          <a:xfrm>
            <a:off x="1921758" y="3822309"/>
            <a:ext cx="274475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4B725A-0EC6-7B62-9A52-C3FF7621C4FA}"/>
              </a:ext>
            </a:extLst>
          </p:cNvPr>
          <p:cNvSpPr/>
          <p:nvPr/>
        </p:nvSpPr>
        <p:spPr bwMode="white">
          <a:xfrm>
            <a:off x="2737766" y="3822309"/>
            <a:ext cx="304148" cy="34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0FBAD22-356F-5FDC-F5F1-1FA403528E03}"/>
              </a:ext>
            </a:extLst>
          </p:cNvPr>
          <p:cNvSpPr/>
          <p:nvPr/>
        </p:nvSpPr>
        <p:spPr bwMode="white">
          <a:xfrm>
            <a:off x="3568612" y="3822309"/>
            <a:ext cx="281893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1D94A27-A472-D16E-2ACF-5EBD34294569}"/>
              </a:ext>
            </a:extLst>
          </p:cNvPr>
          <p:cNvSpPr/>
          <p:nvPr/>
        </p:nvSpPr>
        <p:spPr bwMode="white">
          <a:xfrm>
            <a:off x="4392039" y="3822309"/>
            <a:ext cx="281893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CBBE560-C726-B62D-0687-7C3A8B879F1C}"/>
              </a:ext>
            </a:extLst>
          </p:cNvPr>
          <p:cNvSpPr/>
          <p:nvPr/>
        </p:nvSpPr>
        <p:spPr bwMode="white">
          <a:xfrm>
            <a:off x="5215466" y="3822309"/>
            <a:ext cx="281893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AA33686-72CC-E8CB-B1F0-8D1A28890ED7}"/>
              </a:ext>
            </a:extLst>
          </p:cNvPr>
          <p:cNvSpPr/>
          <p:nvPr/>
        </p:nvSpPr>
        <p:spPr bwMode="white">
          <a:xfrm>
            <a:off x="6038892" y="3822309"/>
            <a:ext cx="274475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544C1C2-BBE7-D82E-D407-00C005606170}"/>
              </a:ext>
            </a:extLst>
          </p:cNvPr>
          <p:cNvSpPr/>
          <p:nvPr/>
        </p:nvSpPr>
        <p:spPr bwMode="white">
          <a:xfrm>
            <a:off x="6869738" y="3822309"/>
            <a:ext cx="274475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0C666C9-C154-04BA-1DDB-07E2FA9E56F7}"/>
              </a:ext>
            </a:extLst>
          </p:cNvPr>
          <p:cNvSpPr/>
          <p:nvPr/>
        </p:nvSpPr>
        <p:spPr bwMode="white">
          <a:xfrm>
            <a:off x="7685746" y="3822309"/>
            <a:ext cx="281893" cy="356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A6A6908-17D6-48F1-1A34-0C420390ABEC}"/>
              </a:ext>
            </a:extLst>
          </p:cNvPr>
          <p:cNvSpPr/>
          <p:nvPr/>
        </p:nvSpPr>
        <p:spPr bwMode="white">
          <a:xfrm>
            <a:off x="4629423" y="4906020"/>
            <a:ext cx="415422" cy="408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3287B2A-7F4D-B0F3-F6D1-A57118FF28DE}"/>
              </a:ext>
            </a:extLst>
          </p:cNvPr>
          <p:cNvSpPr/>
          <p:nvPr/>
        </p:nvSpPr>
        <p:spPr bwMode="white">
          <a:xfrm>
            <a:off x="4614586" y="6019422"/>
            <a:ext cx="244802" cy="311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175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8B39A-3070-2ECA-7EB9-2687D7C4B1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76F90E-141B-8B1A-35C4-410A6F213FC0}"/>
              </a:ext>
            </a:extLst>
          </p:cNvPr>
          <p:cNvSpPr/>
          <p:nvPr/>
        </p:nvSpPr>
        <p:spPr bwMode="white">
          <a:xfrm>
            <a:off x="6672064" y="2275400"/>
            <a:ext cx="3876794" cy="721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D2AD04-82EB-EEB3-31B4-12FBD82A42DD}"/>
              </a:ext>
            </a:extLst>
          </p:cNvPr>
          <p:cNvSpPr/>
          <p:nvPr/>
        </p:nvSpPr>
        <p:spPr bwMode="white">
          <a:xfrm>
            <a:off x="1430728" y="3305493"/>
            <a:ext cx="563382" cy="45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8B3707-54E7-CE65-9FDE-801589BB8944}"/>
              </a:ext>
            </a:extLst>
          </p:cNvPr>
          <p:cNvSpPr/>
          <p:nvPr/>
        </p:nvSpPr>
        <p:spPr bwMode="white">
          <a:xfrm>
            <a:off x="6527173" y="3331518"/>
            <a:ext cx="615387" cy="41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75776F6-8D8A-0E9D-7FC4-2D0332FD85C0}"/>
              </a:ext>
            </a:extLst>
          </p:cNvPr>
          <p:cNvSpPr/>
          <p:nvPr/>
        </p:nvSpPr>
        <p:spPr bwMode="white">
          <a:xfrm>
            <a:off x="2254133" y="4259710"/>
            <a:ext cx="1161434" cy="40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ABF204-8136-E42D-2650-D25AE43EB4CE}"/>
              </a:ext>
            </a:extLst>
          </p:cNvPr>
          <p:cNvSpPr/>
          <p:nvPr/>
        </p:nvSpPr>
        <p:spPr bwMode="white">
          <a:xfrm>
            <a:off x="2808849" y="6098746"/>
            <a:ext cx="329362" cy="41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27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6E8CB9-E63E-6551-31D5-48359D223F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3EC06E-61DF-1717-F787-8D3ECF3A8D4B}"/>
              </a:ext>
            </a:extLst>
          </p:cNvPr>
          <p:cNvSpPr/>
          <p:nvPr/>
        </p:nvSpPr>
        <p:spPr bwMode="white">
          <a:xfrm>
            <a:off x="5767619" y="2299382"/>
            <a:ext cx="2838094" cy="458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D3CFB9-70F3-44CB-992A-F56C4320C67D}"/>
              </a:ext>
            </a:extLst>
          </p:cNvPr>
          <p:cNvSpPr/>
          <p:nvPr/>
        </p:nvSpPr>
        <p:spPr bwMode="white">
          <a:xfrm>
            <a:off x="2100952" y="3263883"/>
            <a:ext cx="6780952" cy="57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41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3F1E6F1-50B2-C659-8109-3BD142EA44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518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AF0401B1-EE1F-8B63-3BCF-03C52076C7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6889" y="1700808"/>
            <a:ext cx="5817316" cy="5031192"/>
          </a:xfrm>
          <a:prstGeom prst="rect">
            <a:avLst/>
          </a:prstGeom>
        </p:spPr>
      </p:pic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61727F2-7AB4-A382-344E-106023E6140A}"/>
              </a:ext>
            </a:extLst>
          </p:cNvPr>
          <p:cNvCxnSpPr>
            <a:cxnSpLocks/>
          </p:cNvCxnSpPr>
          <p:nvPr/>
        </p:nvCxnSpPr>
        <p:spPr>
          <a:xfrm>
            <a:off x="3346127" y="2682515"/>
            <a:ext cx="499810" cy="1169485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A90E0AAC-28F3-1BBF-9843-69645ADE9C26}"/>
              </a:ext>
            </a:extLst>
          </p:cNvPr>
          <p:cNvCxnSpPr>
            <a:cxnSpLocks/>
          </p:cNvCxnSpPr>
          <p:nvPr/>
        </p:nvCxnSpPr>
        <p:spPr>
          <a:xfrm flipH="1">
            <a:off x="3346127" y="2659272"/>
            <a:ext cx="499810" cy="1192728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56301B51-5DA1-E66D-C2AE-31522D042A6A}"/>
              </a:ext>
            </a:extLst>
          </p:cNvPr>
          <p:cNvCxnSpPr>
            <a:cxnSpLocks/>
          </p:cNvCxnSpPr>
          <p:nvPr/>
        </p:nvCxnSpPr>
        <p:spPr>
          <a:xfrm>
            <a:off x="3346127" y="5085184"/>
            <a:ext cx="499810" cy="1296144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E4616D04-9941-5940-9057-AA9F50B4B135}"/>
              </a:ext>
            </a:extLst>
          </p:cNvPr>
          <p:cNvCxnSpPr>
            <a:cxnSpLocks/>
          </p:cNvCxnSpPr>
          <p:nvPr/>
        </p:nvCxnSpPr>
        <p:spPr>
          <a:xfrm flipH="1">
            <a:off x="3346127" y="5040689"/>
            <a:ext cx="517625" cy="1340639"/>
          </a:xfrm>
          <a:prstGeom prst="line">
            <a:avLst/>
          </a:prstGeom>
          <a:ln w="19050">
            <a:solidFill>
              <a:srgbClr val="FF339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653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2023-07-17T14:02:33Z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