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A984801B-8AE9-1568-D139-7B2465EDD1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4571" y="3024238"/>
            <a:ext cx="6742857" cy="80952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D0DF8B-C9E1-5BEC-55F0-0EB72A7990A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94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4D1D68-6BEE-F311-68F2-38C9152DB81A}"/>
              </a:ext>
            </a:extLst>
          </p:cNvPr>
          <p:cNvSpPr/>
          <p:nvPr/>
        </p:nvSpPr>
        <p:spPr bwMode="white">
          <a:xfrm>
            <a:off x="1253333" y="1172197"/>
            <a:ext cx="2628571" cy="400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870923-5504-FAE0-A24B-A664AF5F71C8}"/>
              </a:ext>
            </a:extLst>
          </p:cNvPr>
          <p:cNvSpPr/>
          <p:nvPr/>
        </p:nvSpPr>
        <p:spPr bwMode="white">
          <a:xfrm>
            <a:off x="681904" y="2239915"/>
            <a:ext cx="3276190" cy="400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E665EB-C1B8-8D78-C300-36C1683AB170}"/>
              </a:ext>
            </a:extLst>
          </p:cNvPr>
          <p:cNvSpPr/>
          <p:nvPr/>
        </p:nvSpPr>
        <p:spPr bwMode="white">
          <a:xfrm>
            <a:off x="681904" y="3240902"/>
            <a:ext cx="2933333" cy="524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150F78-9B2D-5987-DB2A-5FAF6A3E201A}"/>
              </a:ext>
            </a:extLst>
          </p:cNvPr>
          <p:cNvSpPr/>
          <p:nvPr/>
        </p:nvSpPr>
        <p:spPr bwMode="white">
          <a:xfrm>
            <a:off x="681904" y="4293096"/>
            <a:ext cx="9014496" cy="638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567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0999CE-FF75-1982-08C2-D6F8847277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100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297274-ACEB-AA94-0D4C-C27443C3BB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106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951C88-44E4-2A3E-D494-E9FF1131A7F9}"/>
              </a:ext>
            </a:extLst>
          </p:cNvPr>
          <p:cNvSpPr/>
          <p:nvPr/>
        </p:nvSpPr>
        <p:spPr bwMode="white">
          <a:xfrm>
            <a:off x="8864120" y="1148326"/>
            <a:ext cx="310653" cy="403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B47109-284F-B9BF-D483-C02E370A4A6B}"/>
              </a:ext>
            </a:extLst>
          </p:cNvPr>
          <p:cNvSpPr/>
          <p:nvPr/>
        </p:nvSpPr>
        <p:spPr bwMode="white">
          <a:xfrm>
            <a:off x="6655972" y="3197072"/>
            <a:ext cx="587720" cy="394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3D0B2F-ACFF-265C-8DFF-83498506A190}"/>
              </a:ext>
            </a:extLst>
          </p:cNvPr>
          <p:cNvSpPr/>
          <p:nvPr/>
        </p:nvSpPr>
        <p:spPr bwMode="white">
          <a:xfrm>
            <a:off x="1240552" y="5195440"/>
            <a:ext cx="3249252" cy="461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F29982-E73C-81D1-6B62-EFC178F40C17}"/>
              </a:ext>
            </a:extLst>
          </p:cNvPr>
          <p:cNvSpPr/>
          <p:nvPr/>
        </p:nvSpPr>
        <p:spPr bwMode="white">
          <a:xfrm>
            <a:off x="983432" y="6165304"/>
            <a:ext cx="6344220" cy="566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360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268929-DF28-588E-9C5F-56AD73ECC6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04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214696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65A6DF-16E8-5E99-7B76-26365D05BE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191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6CEFB2-07F1-975D-F541-D1B92C24380C}"/>
              </a:ext>
            </a:extLst>
          </p:cNvPr>
          <p:cNvSpPr/>
          <p:nvPr/>
        </p:nvSpPr>
        <p:spPr bwMode="white">
          <a:xfrm>
            <a:off x="692418" y="2889700"/>
            <a:ext cx="6195669" cy="531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2111477-7616-A846-0F6B-FD7A8D5F06A4}"/>
              </a:ext>
            </a:extLst>
          </p:cNvPr>
          <p:cNvSpPr/>
          <p:nvPr/>
        </p:nvSpPr>
        <p:spPr bwMode="white">
          <a:xfrm>
            <a:off x="1099237" y="3758873"/>
            <a:ext cx="1572111" cy="531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F86FE9E-335A-6AE3-B2D7-1A83D42F373C}"/>
              </a:ext>
            </a:extLst>
          </p:cNvPr>
          <p:cNvSpPr/>
          <p:nvPr/>
        </p:nvSpPr>
        <p:spPr bwMode="white">
          <a:xfrm>
            <a:off x="695400" y="4628048"/>
            <a:ext cx="1820339" cy="531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C6DED72-6BE5-A306-DF00-A26DA4EA37EA}"/>
              </a:ext>
            </a:extLst>
          </p:cNvPr>
          <p:cNvSpPr/>
          <p:nvPr/>
        </p:nvSpPr>
        <p:spPr bwMode="white">
          <a:xfrm>
            <a:off x="795847" y="5690371"/>
            <a:ext cx="268913" cy="34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2A0C3DF-9ABA-1AA7-E2B7-0CE753252982}"/>
              </a:ext>
            </a:extLst>
          </p:cNvPr>
          <p:cNvSpPr/>
          <p:nvPr/>
        </p:nvSpPr>
        <p:spPr bwMode="white">
          <a:xfrm>
            <a:off x="692418" y="5338561"/>
            <a:ext cx="1923768" cy="531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134E124-20C3-04FB-7E5A-A32F43B9E8F4}"/>
              </a:ext>
            </a:extLst>
          </p:cNvPr>
          <p:cNvSpPr/>
          <p:nvPr/>
        </p:nvSpPr>
        <p:spPr bwMode="white">
          <a:xfrm>
            <a:off x="692419" y="6210206"/>
            <a:ext cx="6051653" cy="531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02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8C98E7-F4AC-F6C8-03EE-7E460806BF1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4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83989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523297-1FAD-2B01-EB0F-A8E773CA50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073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E44682-989D-8F43-8E29-683561DB74D7}"/>
              </a:ext>
            </a:extLst>
          </p:cNvPr>
          <p:cNvSpPr/>
          <p:nvPr/>
        </p:nvSpPr>
        <p:spPr bwMode="white">
          <a:xfrm>
            <a:off x="8318730" y="2200436"/>
            <a:ext cx="890761" cy="436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860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2E0E9F-6E01-1937-5800-77EB212352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147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D78822-64F0-8ECB-34E9-26AB6CB3D477}"/>
              </a:ext>
            </a:extLst>
          </p:cNvPr>
          <p:cNvSpPr/>
          <p:nvPr/>
        </p:nvSpPr>
        <p:spPr bwMode="white">
          <a:xfrm>
            <a:off x="1343216" y="3795676"/>
            <a:ext cx="3942028" cy="405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A3A9E1-AC1D-FF26-F791-F3DEA9D99C5D}"/>
              </a:ext>
            </a:extLst>
          </p:cNvPr>
          <p:cNvSpPr/>
          <p:nvPr/>
        </p:nvSpPr>
        <p:spPr bwMode="white">
          <a:xfrm>
            <a:off x="1320690" y="4629262"/>
            <a:ext cx="3641683" cy="413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94BD62-F844-8392-C27F-27A5C2214553}"/>
              </a:ext>
            </a:extLst>
          </p:cNvPr>
          <p:cNvSpPr/>
          <p:nvPr/>
        </p:nvSpPr>
        <p:spPr bwMode="white">
          <a:xfrm>
            <a:off x="1328198" y="5367094"/>
            <a:ext cx="8514782" cy="1364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11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BA9374-8C50-B68A-38A6-2D517C71A45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855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470D231-7CC8-D4AD-A423-DCABEB0E11A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78" r="13173" b="30072"/>
          <a:stretch/>
        </p:blipFill>
        <p:spPr>
          <a:xfrm>
            <a:off x="8760296" y="2996952"/>
            <a:ext cx="3240360" cy="2262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1070634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2023-07-18T14:59:11Z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