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4867A22-8AE6-E5A0-7F56-9F7940DF9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047" y="3062333"/>
            <a:ext cx="6161905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7E33EF-2E51-96B9-06B1-EF2451EA89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0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A207A-39C8-E9E4-667C-E5B731649D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3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51612-D54A-D17D-9C53-BF7C4D22700F}"/>
              </a:ext>
            </a:extLst>
          </p:cNvPr>
          <p:cNvSpPr/>
          <p:nvPr/>
        </p:nvSpPr>
        <p:spPr bwMode="white">
          <a:xfrm>
            <a:off x="942191" y="4300154"/>
            <a:ext cx="937371" cy="43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6A02E1-932E-600F-4302-8768569DFE31}"/>
              </a:ext>
            </a:extLst>
          </p:cNvPr>
          <p:cNvSpPr/>
          <p:nvPr/>
        </p:nvSpPr>
        <p:spPr bwMode="white">
          <a:xfrm>
            <a:off x="5413800" y="4300154"/>
            <a:ext cx="1374811" cy="437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FDB2D6-EA29-676F-6E79-FC19CFEBEFB7}"/>
              </a:ext>
            </a:extLst>
          </p:cNvPr>
          <p:cNvSpPr/>
          <p:nvPr/>
        </p:nvSpPr>
        <p:spPr bwMode="white">
          <a:xfrm>
            <a:off x="4386163" y="5328477"/>
            <a:ext cx="409666" cy="354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261FDF-93AE-7401-116D-1A4073C9654A}"/>
              </a:ext>
            </a:extLst>
          </p:cNvPr>
          <p:cNvSpPr/>
          <p:nvPr/>
        </p:nvSpPr>
        <p:spPr bwMode="white">
          <a:xfrm>
            <a:off x="3608492" y="5828743"/>
            <a:ext cx="1576172" cy="36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16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4716F0-E5B3-579E-A395-D0F2BBCA2C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223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59A68-CB28-E787-9CCF-1E9B9B747862}"/>
              </a:ext>
            </a:extLst>
          </p:cNvPr>
          <p:cNvSpPr/>
          <p:nvPr/>
        </p:nvSpPr>
        <p:spPr bwMode="white">
          <a:xfrm>
            <a:off x="2171882" y="6314803"/>
            <a:ext cx="248702" cy="31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483599-4855-AB28-9F54-EA531B367817}"/>
              </a:ext>
            </a:extLst>
          </p:cNvPr>
          <p:cNvSpPr/>
          <p:nvPr/>
        </p:nvSpPr>
        <p:spPr bwMode="white">
          <a:xfrm>
            <a:off x="5411730" y="6314803"/>
            <a:ext cx="255423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177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07720-EDE8-59F6-A332-DAFC3451E7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EAB13D6-D608-BF61-C38E-7193C688D1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7077"/>
          <a:stretch/>
        </p:blipFill>
        <p:spPr>
          <a:xfrm>
            <a:off x="2423592" y="3536621"/>
            <a:ext cx="2304256" cy="2844707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9773343-65E1-9A2C-F71A-CBC92D6CAEA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7907"/>
          <a:stretch/>
        </p:blipFill>
        <p:spPr>
          <a:xfrm>
            <a:off x="5087888" y="4022172"/>
            <a:ext cx="2232248" cy="2360688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CFCE6AB-6955-A4DE-84ED-D73A478CBA6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514"/>
          <a:stretch/>
        </p:blipFill>
        <p:spPr>
          <a:xfrm>
            <a:off x="8328248" y="4020367"/>
            <a:ext cx="2304256" cy="241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98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BB5D4-188A-C509-64CA-5DDBB6D68E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201B4-9C90-39D5-96C0-A2A29EA1EC85}"/>
              </a:ext>
            </a:extLst>
          </p:cNvPr>
          <p:cNvSpPr/>
          <p:nvPr/>
        </p:nvSpPr>
        <p:spPr bwMode="white">
          <a:xfrm>
            <a:off x="6897207" y="5311143"/>
            <a:ext cx="195427" cy="34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88A7F2-5651-8712-A8A0-D90C34E657D8}"/>
              </a:ext>
            </a:extLst>
          </p:cNvPr>
          <p:cNvSpPr/>
          <p:nvPr/>
        </p:nvSpPr>
        <p:spPr bwMode="white">
          <a:xfrm>
            <a:off x="5333787" y="6621394"/>
            <a:ext cx="93465" cy="11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B07DDE1-4DCC-A19E-6982-336F4A8625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1962333"/>
            <a:ext cx="3588062" cy="3036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62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9CEBBA-7ED6-D95F-E835-268CED9F7A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16A0D2-3FE5-8EDC-A50C-392B862675A2}"/>
              </a:ext>
            </a:extLst>
          </p:cNvPr>
          <p:cNvSpPr/>
          <p:nvPr/>
        </p:nvSpPr>
        <p:spPr bwMode="white">
          <a:xfrm>
            <a:off x="4148571" y="3364894"/>
            <a:ext cx="552380" cy="4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8B2843-06E2-93DE-3439-72B319DBEC94}"/>
              </a:ext>
            </a:extLst>
          </p:cNvPr>
          <p:cNvSpPr/>
          <p:nvPr/>
        </p:nvSpPr>
        <p:spPr bwMode="white">
          <a:xfrm>
            <a:off x="8177142" y="3403027"/>
            <a:ext cx="219047" cy="390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FC5C046-8CF1-0848-55D1-DFF6520E2C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836712"/>
            <a:ext cx="3816424" cy="223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99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780CE-348B-ECBB-9C25-571DAFF6CF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1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0841243-4FA6-16E4-2B23-2A4E45505E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429000"/>
            <a:ext cx="7488832" cy="3350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71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C1FB6-AACB-7685-1504-F77619CB81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6888168" cy="34592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91349DF-14F5-85C4-9038-47A73128C8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702" b="32341"/>
          <a:stretch/>
        </p:blipFill>
        <p:spPr>
          <a:xfrm>
            <a:off x="6816081" y="2038083"/>
            <a:ext cx="5112568" cy="2418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10D6460-0859-128E-92A5-C04584E96F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09"/>
          <a:stretch/>
        </p:blipFill>
        <p:spPr>
          <a:xfrm>
            <a:off x="1415480" y="4463514"/>
            <a:ext cx="6888168" cy="1378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85DDE5-D2EF-DED9-02B1-3F5AFDD1008A}"/>
              </a:ext>
            </a:extLst>
          </p:cNvPr>
          <p:cNvSpPr/>
          <p:nvPr/>
        </p:nvSpPr>
        <p:spPr bwMode="white">
          <a:xfrm>
            <a:off x="694680" y="4682789"/>
            <a:ext cx="7273528" cy="137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6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2023-07-18T12:51:32Z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