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3" r:id="rId5"/>
    <p:sldId id="332" r:id="rId6"/>
    <p:sldId id="331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0" d="100"/>
          <a:sy n="70" d="100"/>
        </p:scale>
        <p:origin x="216" y="-5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57975C1-3EB1-3479-BCAD-99D5F4BB4E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8381" y="3000428"/>
            <a:ext cx="7695238" cy="85714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7F7A81-D2D1-7134-07A7-337A39AA66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3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98391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003FAC-0DA6-5736-8230-8859234757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5F6EFC-7528-CBB2-396F-5301F67CF2F9}"/>
              </a:ext>
            </a:extLst>
          </p:cNvPr>
          <p:cNvSpPr/>
          <p:nvPr/>
        </p:nvSpPr>
        <p:spPr bwMode="white">
          <a:xfrm>
            <a:off x="1199456" y="1124744"/>
            <a:ext cx="6244732" cy="7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6AFAA0-719F-FD90-E0B8-437002A469D0}"/>
              </a:ext>
            </a:extLst>
          </p:cNvPr>
          <p:cNvSpPr/>
          <p:nvPr/>
        </p:nvSpPr>
        <p:spPr bwMode="white">
          <a:xfrm>
            <a:off x="720000" y="2049844"/>
            <a:ext cx="4223871" cy="78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541862-DE16-DE0B-7D62-795F1B698E04}"/>
              </a:ext>
            </a:extLst>
          </p:cNvPr>
          <p:cNvSpPr/>
          <p:nvPr/>
        </p:nvSpPr>
        <p:spPr bwMode="white">
          <a:xfrm>
            <a:off x="824761" y="3251690"/>
            <a:ext cx="2533333" cy="50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F03B755-139E-D7E9-7981-FCA859A9D54A}"/>
              </a:ext>
            </a:extLst>
          </p:cNvPr>
          <p:cNvSpPr/>
          <p:nvPr/>
        </p:nvSpPr>
        <p:spPr bwMode="white">
          <a:xfrm>
            <a:off x="720000" y="4176919"/>
            <a:ext cx="4367888" cy="7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B0DCCF-3CBA-6F74-8BEF-B4027AE415C2}"/>
              </a:ext>
            </a:extLst>
          </p:cNvPr>
          <p:cNvSpPr/>
          <p:nvPr/>
        </p:nvSpPr>
        <p:spPr bwMode="white">
          <a:xfrm>
            <a:off x="681904" y="5283380"/>
            <a:ext cx="3325864" cy="7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717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3A6BCB-8A05-322E-3AE4-7F1A9B02FC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C88659A-E2C1-ED65-D6B7-263153A4E5E8}"/>
              </a:ext>
            </a:extLst>
          </p:cNvPr>
          <p:cNvSpPr/>
          <p:nvPr/>
        </p:nvSpPr>
        <p:spPr bwMode="white">
          <a:xfrm>
            <a:off x="3215680" y="3429000"/>
            <a:ext cx="1512168" cy="65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5016757D-2B30-83BF-E2D9-01DC78919579}"/>
              </a:ext>
            </a:extLst>
          </p:cNvPr>
          <p:cNvSpPr/>
          <p:nvPr/>
        </p:nvSpPr>
        <p:spPr bwMode="white">
          <a:xfrm>
            <a:off x="1847528" y="4425567"/>
            <a:ext cx="2376264" cy="230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27E99F7C-DB86-7EED-FFF6-A7B9967A7996}"/>
              </a:ext>
            </a:extLst>
          </p:cNvPr>
          <p:cNvSpPr/>
          <p:nvPr/>
        </p:nvSpPr>
        <p:spPr bwMode="white">
          <a:xfrm>
            <a:off x="5663952" y="4425567"/>
            <a:ext cx="2304258" cy="230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DAB4BA97-C1D9-D34D-4A3B-339B93EE789B}"/>
              </a:ext>
            </a:extLst>
          </p:cNvPr>
          <p:cNvSpPr/>
          <p:nvPr/>
        </p:nvSpPr>
        <p:spPr bwMode="white">
          <a:xfrm>
            <a:off x="6960096" y="3501008"/>
            <a:ext cx="1512168" cy="65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6" grpId="0" animBg="1"/>
      <p:bldP spid="47" grpId="0" animBg="1"/>
      <p:bldP spid="4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B874C-76FE-530A-4BD5-83F795D7325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48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A52A9D5A-806A-5DB9-6557-3448C42DD8D7}"/>
              </a:ext>
            </a:extLst>
          </p:cNvPr>
          <p:cNvSpPr/>
          <p:nvPr/>
        </p:nvSpPr>
        <p:spPr bwMode="white">
          <a:xfrm>
            <a:off x="2772187" y="6037093"/>
            <a:ext cx="894938" cy="409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1CAFE61-623D-3D42-B71D-EDCC67AE6A18}"/>
              </a:ext>
            </a:extLst>
          </p:cNvPr>
          <p:cNvSpPr/>
          <p:nvPr/>
        </p:nvSpPr>
        <p:spPr bwMode="white">
          <a:xfrm>
            <a:off x="983432" y="1844824"/>
            <a:ext cx="3168351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4215D90C-8CDB-7A0C-E42D-8B1FC7AA098B}"/>
              </a:ext>
            </a:extLst>
          </p:cNvPr>
          <p:cNvSpPr/>
          <p:nvPr/>
        </p:nvSpPr>
        <p:spPr bwMode="white">
          <a:xfrm>
            <a:off x="2423592" y="836712"/>
            <a:ext cx="1872208" cy="65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1F85E1F2-E12F-F9DC-DB01-E30363E2B73E}"/>
              </a:ext>
            </a:extLst>
          </p:cNvPr>
          <p:cNvSpPr/>
          <p:nvPr/>
        </p:nvSpPr>
        <p:spPr bwMode="white">
          <a:xfrm>
            <a:off x="5015880" y="1844824"/>
            <a:ext cx="3168351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0" name="矩形 49">
            <a:extLst>
              <a:ext uri="{FF2B5EF4-FFF2-40B4-BE49-F238E27FC236}">
                <a16:creationId xmlns:a16="http://schemas.microsoft.com/office/drawing/2014/main" id="{678C277A-10EC-F14E-2A93-ECB163B62B1A}"/>
              </a:ext>
            </a:extLst>
          </p:cNvPr>
          <p:cNvSpPr/>
          <p:nvPr/>
        </p:nvSpPr>
        <p:spPr bwMode="white">
          <a:xfrm>
            <a:off x="6384031" y="908720"/>
            <a:ext cx="1872207" cy="654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88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2" grpId="0" animBg="1"/>
      <p:bldP spid="48" grpId="0" animBg="1"/>
      <p:bldP spid="49" grpId="0" animBg="1"/>
      <p:bldP spid="5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35D78-A9B0-6A8B-B389-CDFABF44B7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70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1E512FF-D4CC-2E84-919D-C0D15D8EBE95}"/>
              </a:ext>
            </a:extLst>
          </p:cNvPr>
          <p:cNvSpPr/>
          <p:nvPr/>
        </p:nvSpPr>
        <p:spPr bwMode="white">
          <a:xfrm>
            <a:off x="6600056" y="3284984"/>
            <a:ext cx="2808312" cy="2808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99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F9A15-480F-9FFE-2392-0DCC0AD168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01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230D963-546A-7F66-48C0-B0165F8DD5B1}"/>
              </a:ext>
            </a:extLst>
          </p:cNvPr>
          <p:cNvSpPr/>
          <p:nvPr/>
        </p:nvSpPr>
        <p:spPr bwMode="white">
          <a:xfrm>
            <a:off x="6096000" y="1909971"/>
            <a:ext cx="2736304" cy="288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207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0D8FE-0C29-A95F-5AD5-15683192B7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22600" cy="2361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DEC4E27-78EA-AE45-8FCE-20431D7227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555"/>
          <a:stretch/>
        </p:blipFill>
        <p:spPr>
          <a:xfrm>
            <a:off x="1641997" y="3422462"/>
            <a:ext cx="5184576" cy="3318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5" name="椭圆 4">
            <a:extLst>
              <a:ext uri="{FF2B5EF4-FFF2-40B4-BE49-F238E27FC236}">
                <a16:creationId xmlns:a16="http://schemas.microsoft.com/office/drawing/2014/main" id="{B08DD61C-25DF-447F-BE5D-81503F56ABB4}"/>
              </a:ext>
            </a:extLst>
          </p:cNvPr>
          <p:cNvSpPr/>
          <p:nvPr/>
        </p:nvSpPr>
        <p:spPr>
          <a:xfrm>
            <a:off x="3791744" y="2348880"/>
            <a:ext cx="648072" cy="648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C84E4F77-9ECB-5ADF-8E72-FD49966C491E}"/>
              </a:ext>
            </a:extLst>
          </p:cNvPr>
          <p:cNvSpPr/>
          <p:nvPr/>
        </p:nvSpPr>
        <p:spPr>
          <a:xfrm>
            <a:off x="3791744" y="3645024"/>
            <a:ext cx="576064" cy="50405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09715336-C187-8A91-E903-AD8C737228BB}"/>
              </a:ext>
            </a:extLst>
          </p:cNvPr>
          <p:cNvSpPr/>
          <p:nvPr/>
        </p:nvSpPr>
        <p:spPr>
          <a:xfrm>
            <a:off x="3719736" y="4797152"/>
            <a:ext cx="648072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D735DBE4-EEFA-A645-719E-1ED816B4C9BD}"/>
              </a:ext>
            </a:extLst>
          </p:cNvPr>
          <p:cNvSpPr/>
          <p:nvPr/>
        </p:nvSpPr>
        <p:spPr>
          <a:xfrm>
            <a:off x="3751354" y="5949280"/>
            <a:ext cx="648072" cy="648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195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ED20B-AF56-601F-4972-C261B397F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23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E7154F-1BA0-EC78-68BE-2465DD98FD2B}"/>
              </a:ext>
            </a:extLst>
          </p:cNvPr>
          <p:cNvSpPr/>
          <p:nvPr/>
        </p:nvSpPr>
        <p:spPr bwMode="white">
          <a:xfrm>
            <a:off x="1559351" y="3885445"/>
            <a:ext cx="3929353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BA876B-B25A-E150-7B92-CF0320267B71}"/>
              </a:ext>
            </a:extLst>
          </p:cNvPr>
          <p:cNvSpPr/>
          <p:nvPr/>
        </p:nvSpPr>
        <p:spPr bwMode="white">
          <a:xfrm>
            <a:off x="1559351" y="4688129"/>
            <a:ext cx="2926588" cy="386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A971E8-940C-0081-3F04-C675E6437F73}"/>
              </a:ext>
            </a:extLst>
          </p:cNvPr>
          <p:cNvSpPr/>
          <p:nvPr/>
        </p:nvSpPr>
        <p:spPr bwMode="white">
          <a:xfrm>
            <a:off x="1559351" y="5490812"/>
            <a:ext cx="4345314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225E69-11E2-9768-3CEE-C2594507B997}"/>
              </a:ext>
            </a:extLst>
          </p:cNvPr>
          <p:cNvSpPr/>
          <p:nvPr/>
        </p:nvSpPr>
        <p:spPr bwMode="white">
          <a:xfrm>
            <a:off x="1574207" y="6021288"/>
            <a:ext cx="5801182" cy="66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7191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A74489-8E08-0DBE-499F-1FB9327F3C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1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7422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DDA63-EF54-061E-C0DF-B99ADEA762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2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DD4B50-A488-C23B-3835-0B407FAC1B23}"/>
              </a:ext>
            </a:extLst>
          </p:cNvPr>
          <p:cNvSpPr/>
          <p:nvPr/>
        </p:nvSpPr>
        <p:spPr bwMode="white">
          <a:xfrm>
            <a:off x="1500952" y="2268637"/>
            <a:ext cx="4457142" cy="495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F8245D-7B6C-4EE3-9D43-876E615F0D56}"/>
              </a:ext>
            </a:extLst>
          </p:cNvPr>
          <p:cNvSpPr/>
          <p:nvPr/>
        </p:nvSpPr>
        <p:spPr bwMode="white">
          <a:xfrm>
            <a:off x="1415480" y="3212976"/>
            <a:ext cx="5616624" cy="79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9273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63</cp:revision>
  <dcterms:created xsi:type="dcterms:W3CDTF">2015-09-16T06:44:00Z</dcterms:created>
  <dcterms:modified xsi:type="dcterms:W3CDTF">2023-07-18T14:55:46Z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