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270" autoAdjust="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C13E940-D786-B189-D588-FD919F7C4A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952" y="1844824"/>
            <a:ext cx="4038095" cy="129523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86C8735-F40B-D55F-75CC-91672F4F25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381" y="3959057"/>
            <a:ext cx="5895238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AA5E8-FE54-5A6A-D505-774002EDC9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37F500-DF30-1A1C-C9F1-71C3463EAC0D}"/>
              </a:ext>
            </a:extLst>
          </p:cNvPr>
          <p:cNvSpPr/>
          <p:nvPr/>
        </p:nvSpPr>
        <p:spPr bwMode="white">
          <a:xfrm>
            <a:off x="1510476" y="3347634"/>
            <a:ext cx="6323809" cy="65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86ABBA-0331-E858-BABC-A11C39ACEB58}"/>
              </a:ext>
            </a:extLst>
          </p:cNvPr>
          <p:cNvSpPr/>
          <p:nvPr/>
        </p:nvSpPr>
        <p:spPr bwMode="white">
          <a:xfrm>
            <a:off x="1491428" y="4330327"/>
            <a:ext cx="6904760" cy="52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740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484E4-9E9C-8BC2-7D7A-FCD16ECD4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1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90B58D-751E-7377-A2C4-760630E8EFE6}"/>
              </a:ext>
            </a:extLst>
          </p:cNvPr>
          <p:cNvSpPr/>
          <p:nvPr/>
        </p:nvSpPr>
        <p:spPr bwMode="white">
          <a:xfrm>
            <a:off x="1271464" y="4005063"/>
            <a:ext cx="4968552" cy="1456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1A15802-3F4A-CE33-4896-4D522CEB2191}"/>
              </a:ext>
            </a:extLst>
          </p:cNvPr>
          <p:cNvSpPr/>
          <p:nvPr/>
        </p:nvSpPr>
        <p:spPr bwMode="white">
          <a:xfrm>
            <a:off x="1127448" y="5517232"/>
            <a:ext cx="4968552" cy="52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BF11C3D-0719-D2C8-A2DF-6D868EFEA6B3}"/>
              </a:ext>
            </a:extLst>
          </p:cNvPr>
          <p:cNvSpPr/>
          <p:nvPr/>
        </p:nvSpPr>
        <p:spPr bwMode="white">
          <a:xfrm>
            <a:off x="839416" y="6235190"/>
            <a:ext cx="4968552" cy="52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6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A3FC5-F899-791F-BA0F-46F62C0DA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0F1FC6-28E0-A8E4-EE81-D05D11B05FD7}"/>
              </a:ext>
            </a:extLst>
          </p:cNvPr>
          <p:cNvSpPr/>
          <p:nvPr/>
        </p:nvSpPr>
        <p:spPr bwMode="white">
          <a:xfrm>
            <a:off x="2110476" y="5547078"/>
            <a:ext cx="657142" cy="4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59D02C-3302-854B-9340-C6032A73F1CF}"/>
              </a:ext>
            </a:extLst>
          </p:cNvPr>
          <p:cNvSpPr/>
          <p:nvPr/>
        </p:nvSpPr>
        <p:spPr bwMode="white">
          <a:xfrm>
            <a:off x="3700952" y="5547078"/>
            <a:ext cx="666666" cy="4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5A829FA-18A4-72FE-D8B1-479CE1750623}"/>
              </a:ext>
            </a:extLst>
          </p:cNvPr>
          <p:cNvSpPr/>
          <p:nvPr/>
        </p:nvSpPr>
        <p:spPr bwMode="white">
          <a:xfrm>
            <a:off x="5472380" y="5547078"/>
            <a:ext cx="352380" cy="447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C722DA-DBB1-F58E-6F14-EFE83C901C68}"/>
              </a:ext>
            </a:extLst>
          </p:cNvPr>
          <p:cNvSpPr/>
          <p:nvPr/>
        </p:nvSpPr>
        <p:spPr bwMode="white">
          <a:xfrm>
            <a:off x="6443809" y="5480358"/>
            <a:ext cx="619047" cy="57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3494D-AA45-83B3-070C-9E7C921AE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E3D72D-5823-134C-2395-4B6B771229F6}"/>
              </a:ext>
            </a:extLst>
          </p:cNvPr>
          <p:cNvSpPr/>
          <p:nvPr/>
        </p:nvSpPr>
        <p:spPr bwMode="white">
          <a:xfrm>
            <a:off x="3510476" y="1382074"/>
            <a:ext cx="352380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5DE524-00B4-F722-5CEC-6E5AB5218F44}"/>
              </a:ext>
            </a:extLst>
          </p:cNvPr>
          <p:cNvSpPr/>
          <p:nvPr/>
        </p:nvSpPr>
        <p:spPr bwMode="white">
          <a:xfrm>
            <a:off x="7796190" y="1296245"/>
            <a:ext cx="552380" cy="495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0EB71E-7C1C-FD80-6795-6C19C78EF202}"/>
              </a:ext>
            </a:extLst>
          </p:cNvPr>
          <p:cNvSpPr/>
          <p:nvPr/>
        </p:nvSpPr>
        <p:spPr bwMode="white">
          <a:xfrm>
            <a:off x="2415238" y="3222643"/>
            <a:ext cx="361904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3DABCB-48C3-5376-5661-F705FB29006E}"/>
              </a:ext>
            </a:extLst>
          </p:cNvPr>
          <p:cNvSpPr/>
          <p:nvPr/>
        </p:nvSpPr>
        <p:spPr bwMode="white">
          <a:xfrm>
            <a:off x="3481904" y="3222643"/>
            <a:ext cx="361904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236868-D88A-A10B-226B-F87C5493622D}"/>
              </a:ext>
            </a:extLst>
          </p:cNvPr>
          <p:cNvSpPr/>
          <p:nvPr/>
        </p:nvSpPr>
        <p:spPr bwMode="white">
          <a:xfrm>
            <a:off x="6100952" y="3318009"/>
            <a:ext cx="304761" cy="391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5ED92E-926C-BC35-86DE-95061FA51CFE}"/>
              </a:ext>
            </a:extLst>
          </p:cNvPr>
          <p:cNvSpPr/>
          <p:nvPr/>
        </p:nvSpPr>
        <p:spPr bwMode="white">
          <a:xfrm>
            <a:off x="5481904" y="5406530"/>
            <a:ext cx="342857" cy="44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086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BC74CE-4265-10FE-A1E2-3087CC0A5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E115AB-0F1F-EF65-CDFB-A4B3279D0AFC}"/>
              </a:ext>
            </a:extLst>
          </p:cNvPr>
          <p:cNvSpPr/>
          <p:nvPr/>
        </p:nvSpPr>
        <p:spPr bwMode="white">
          <a:xfrm>
            <a:off x="900952" y="3491286"/>
            <a:ext cx="923809" cy="4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2ADB21-E0D8-A74A-4C67-AC48A8BBC9BA}"/>
              </a:ext>
            </a:extLst>
          </p:cNvPr>
          <p:cNvSpPr/>
          <p:nvPr/>
        </p:nvSpPr>
        <p:spPr bwMode="white">
          <a:xfrm>
            <a:off x="2739047" y="3491286"/>
            <a:ext cx="666666" cy="4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8C4AC2-BE22-23CE-F4AE-B12016B8AF72}"/>
              </a:ext>
            </a:extLst>
          </p:cNvPr>
          <p:cNvSpPr/>
          <p:nvPr/>
        </p:nvSpPr>
        <p:spPr bwMode="white">
          <a:xfrm>
            <a:off x="4500952" y="3491286"/>
            <a:ext cx="380952" cy="4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97A35A-8E68-600D-3F1B-DD074C43708B}"/>
              </a:ext>
            </a:extLst>
          </p:cNvPr>
          <p:cNvSpPr/>
          <p:nvPr/>
        </p:nvSpPr>
        <p:spPr bwMode="white">
          <a:xfrm>
            <a:off x="5472380" y="3414944"/>
            <a:ext cx="628571" cy="5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DE1821-42BA-3F66-CA5F-B2F6CD1208B0}"/>
              </a:ext>
            </a:extLst>
          </p:cNvPr>
          <p:cNvSpPr/>
          <p:nvPr/>
        </p:nvSpPr>
        <p:spPr bwMode="white">
          <a:xfrm>
            <a:off x="7796190" y="3491286"/>
            <a:ext cx="657142" cy="4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EA0903-6640-F156-6778-986E6EC57470}"/>
              </a:ext>
            </a:extLst>
          </p:cNvPr>
          <p:cNvSpPr/>
          <p:nvPr/>
        </p:nvSpPr>
        <p:spPr bwMode="white">
          <a:xfrm>
            <a:off x="8929523" y="3284984"/>
            <a:ext cx="619047" cy="69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498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91E85A-7963-28FD-98AC-35DDE4104C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0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AEF52-7631-82EC-8CA0-F21AD1FCAABF}"/>
              </a:ext>
            </a:extLst>
          </p:cNvPr>
          <p:cNvSpPr/>
          <p:nvPr/>
        </p:nvSpPr>
        <p:spPr bwMode="white">
          <a:xfrm>
            <a:off x="4506729" y="1304307"/>
            <a:ext cx="276908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202E4A-23C6-54DE-6562-F2790C664397}"/>
              </a:ext>
            </a:extLst>
          </p:cNvPr>
          <p:cNvSpPr/>
          <p:nvPr/>
        </p:nvSpPr>
        <p:spPr bwMode="white">
          <a:xfrm>
            <a:off x="6548933" y="1304307"/>
            <a:ext cx="671504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6D4FF0-B3DB-5BD7-9372-C26C826146B1}"/>
              </a:ext>
            </a:extLst>
          </p:cNvPr>
          <p:cNvSpPr/>
          <p:nvPr/>
        </p:nvSpPr>
        <p:spPr bwMode="white">
          <a:xfrm>
            <a:off x="3523703" y="1678153"/>
            <a:ext cx="276908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DE9D03-9888-5D56-F683-E2DAD6E8E653}"/>
              </a:ext>
            </a:extLst>
          </p:cNvPr>
          <p:cNvSpPr/>
          <p:nvPr/>
        </p:nvSpPr>
        <p:spPr bwMode="white">
          <a:xfrm>
            <a:off x="4513652" y="2848153"/>
            <a:ext cx="256140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7A8A08-52B1-1FE5-A0C3-4E1B3B16D95E}"/>
              </a:ext>
            </a:extLst>
          </p:cNvPr>
          <p:cNvSpPr/>
          <p:nvPr/>
        </p:nvSpPr>
        <p:spPr bwMode="white">
          <a:xfrm>
            <a:off x="6548933" y="2848153"/>
            <a:ext cx="671504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0FC219-EFA0-1164-C7F5-53AD19B9B987}"/>
              </a:ext>
            </a:extLst>
          </p:cNvPr>
          <p:cNvSpPr/>
          <p:nvPr/>
        </p:nvSpPr>
        <p:spPr bwMode="white">
          <a:xfrm>
            <a:off x="1820713" y="3014307"/>
            <a:ext cx="166145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B12BDD-BD66-B0D8-F8C4-3868F9D5E8CD}"/>
              </a:ext>
            </a:extLst>
          </p:cNvPr>
          <p:cNvSpPr/>
          <p:nvPr/>
        </p:nvSpPr>
        <p:spPr bwMode="white">
          <a:xfrm>
            <a:off x="2623749" y="3014307"/>
            <a:ext cx="256140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E0DF30C-9FAF-EABB-A19C-D0559549ADFE}"/>
              </a:ext>
            </a:extLst>
          </p:cNvPr>
          <p:cNvSpPr/>
          <p:nvPr/>
        </p:nvSpPr>
        <p:spPr bwMode="white">
          <a:xfrm>
            <a:off x="3461398" y="3014307"/>
            <a:ext cx="256140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97B0F9-C16A-6D75-E5DC-4A2EDB43D68D}"/>
              </a:ext>
            </a:extLst>
          </p:cNvPr>
          <p:cNvSpPr/>
          <p:nvPr/>
        </p:nvSpPr>
        <p:spPr bwMode="white">
          <a:xfrm>
            <a:off x="2623749" y="3900461"/>
            <a:ext cx="256140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EED2687-5955-C1D8-955C-B6395A9DC403}"/>
              </a:ext>
            </a:extLst>
          </p:cNvPr>
          <p:cNvSpPr/>
          <p:nvPr/>
        </p:nvSpPr>
        <p:spPr bwMode="white">
          <a:xfrm>
            <a:off x="5842815" y="4385076"/>
            <a:ext cx="276908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73ED8BD-78DD-E7F8-5CA8-02ABC234DB9C}"/>
              </a:ext>
            </a:extLst>
          </p:cNvPr>
          <p:cNvSpPr/>
          <p:nvPr/>
        </p:nvSpPr>
        <p:spPr bwMode="white">
          <a:xfrm>
            <a:off x="4610570" y="5492769"/>
            <a:ext cx="283831" cy="32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D40A2A4-A0D3-91D4-C79D-C67A291A5F57}"/>
              </a:ext>
            </a:extLst>
          </p:cNvPr>
          <p:cNvSpPr/>
          <p:nvPr/>
        </p:nvSpPr>
        <p:spPr bwMode="white">
          <a:xfrm>
            <a:off x="1156131" y="6261230"/>
            <a:ext cx="477667" cy="332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7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389C31-A7B6-EFC8-47A2-F73B097F9F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3EE2EE-EC66-06E8-FAF4-264221D22A06}"/>
              </a:ext>
            </a:extLst>
          </p:cNvPr>
          <p:cNvSpPr/>
          <p:nvPr/>
        </p:nvSpPr>
        <p:spPr bwMode="white">
          <a:xfrm>
            <a:off x="4548571" y="1200782"/>
            <a:ext cx="361904" cy="4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C85D02-0FA3-A197-BEEB-BD85F0F4798C}"/>
              </a:ext>
            </a:extLst>
          </p:cNvPr>
          <p:cNvSpPr/>
          <p:nvPr/>
        </p:nvSpPr>
        <p:spPr bwMode="white">
          <a:xfrm>
            <a:off x="9462857" y="1200782"/>
            <a:ext cx="352380" cy="4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E46F83-C7F0-4F80-B417-C18C3BC59617}"/>
              </a:ext>
            </a:extLst>
          </p:cNvPr>
          <p:cNvSpPr/>
          <p:nvPr/>
        </p:nvSpPr>
        <p:spPr bwMode="white">
          <a:xfrm>
            <a:off x="4558095" y="2411424"/>
            <a:ext cx="361904" cy="4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F56C1D-19CB-B0B3-96A3-A949A4CC39FE}"/>
              </a:ext>
            </a:extLst>
          </p:cNvPr>
          <p:cNvSpPr/>
          <p:nvPr/>
        </p:nvSpPr>
        <p:spPr bwMode="white">
          <a:xfrm>
            <a:off x="9453333" y="2411424"/>
            <a:ext cx="361904" cy="4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22340E-9C03-524C-1187-FC68BFFE6C92}"/>
              </a:ext>
            </a:extLst>
          </p:cNvPr>
          <p:cNvSpPr/>
          <p:nvPr/>
        </p:nvSpPr>
        <p:spPr bwMode="white">
          <a:xfrm>
            <a:off x="4548571" y="3479076"/>
            <a:ext cx="361904" cy="4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23032B-F3CE-8727-4F0E-499AC01DAD14}"/>
              </a:ext>
            </a:extLst>
          </p:cNvPr>
          <p:cNvSpPr/>
          <p:nvPr/>
        </p:nvSpPr>
        <p:spPr bwMode="white">
          <a:xfrm>
            <a:off x="9148571" y="3488609"/>
            <a:ext cx="352380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C6CD01E-F184-E51C-2146-1895054B60E9}"/>
              </a:ext>
            </a:extLst>
          </p:cNvPr>
          <p:cNvSpPr/>
          <p:nvPr/>
        </p:nvSpPr>
        <p:spPr bwMode="white">
          <a:xfrm>
            <a:off x="4548571" y="4537196"/>
            <a:ext cx="361904" cy="4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7FB683-AFCA-08B5-6FF1-5C1BD23B45A4}"/>
              </a:ext>
            </a:extLst>
          </p:cNvPr>
          <p:cNvSpPr/>
          <p:nvPr/>
        </p:nvSpPr>
        <p:spPr bwMode="white">
          <a:xfrm>
            <a:off x="9453333" y="4546728"/>
            <a:ext cx="352380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524A68-0240-7C98-8B31-2D61FAACDED7}"/>
              </a:ext>
            </a:extLst>
          </p:cNvPr>
          <p:cNvSpPr/>
          <p:nvPr/>
        </p:nvSpPr>
        <p:spPr bwMode="white">
          <a:xfrm>
            <a:off x="4548571" y="5595316"/>
            <a:ext cx="380952" cy="4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0BCED6-3B06-DCE9-1851-B8D5984532C6}"/>
              </a:ext>
            </a:extLst>
          </p:cNvPr>
          <p:cNvSpPr/>
          <p:nvPr/>
        </p:nvSpPr>
        <p:spPr bwMode="white">
          <a:xfrm>
            <a:off x="9462857" y="5604848"/>
            <a:ext cx="352380" cy="4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3380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850CB5-F171-3BB5-9396-DEBF7C9D0A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BAD3F7-3ABD-08FC-7E62-1E13258AEB90}"/>
              </a:ext>
            </a:extLst>
          </p:cNvPr>
          <p:cNvSpPr/>
          <p:nvPr/>
        </p:nvSpPr>
        <p:spPr bwMode="white">
          <a:xfrm>
            <a:off x="3653333" y="2505709"/>
            <a:ext cx="361904" cy="4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125D5-5CD1-C7F3-2EF5-50AF701B202C}"/>
              </a:ext>
            </a:extLst>
          </p:cNvPr>
          <p:cNvSpPr/>
          <p:nvPr/>
        </p:nvSpPr>
        <p:spPr bwMode="white">
          <a:xfrm>
            <a:off x="8577142" y="2505709"/>
            <a:ext cx="361905" cy="4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14DC00-2E99-CF70-4467-60A31603DA0B}"/>
              </a:ext>
            </a:extLst>
          </p:cNvPr>
          <p:cNvSpPr/>
          <p:nvPr/>
        </p:nvSpPr>
        <p:spPr bwMode="white">
          <a:xfrm>
            <a:off x="2415238" y="3572637"/>
            <a:ext cx="380952" cy="4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449FDA-5299-2F2F-9FF1-BE8F35FB2C19}"/>
              </a:ext>
            </a:extLst>
          </p:cNvPr>
          <p:cNvSpPr/>
          <p:nvPr/>
        </p:nvSpPr>
        <p:spPr bwMode="white">
          <a:xfrm>
            <a:off x="8577142" y="3572637"/>
            <a:ext cx="361905" cy="457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B49855-705B-8C63-DD42-D65856642F47}"/>
              </a:ext>
            </a:extLst>
          </p:cNvPr>
          <p:cNvSpPr/>
          <p:nvPr/>
        </p:nvSpPr>
        <p:spPr bwMode="white">
          <a:xfrm>
            <a:off x="3653333" y="4639565"/>
            <a:ext cx="352380" cy="4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2AD1E73-E0A7-410D-874C-481948EE827F}"/>
              </a:ext>
            </a:extLst>
          </p:cNvPr>
          <p:cNvSpPr/>
          <p:nvPr/>
        </p:nvSpPr>
        <p:spPr bwMode="white">
          <a:xfrm>
            <a:off x="7358095" y="4639565"/>
            <a:ext cx="352380" cy="4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700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66FE06-CD17-AFA3-0A91-E0BA088113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2E3248-F7A1-0D9C-99FF-1C5E91F870EA}"/>
              </a:ext>
            </a:extLst>
          </p:cNvPr>
          <p:cNvSpPr/>
          <p:nvPr/>
        </p:nvSpPr>
        <p:spPr bwMode="white">
          <a:xfrm>
            <a:off x="4007768" y="2420888"/>
            <a:ext cx="1152128" cy="619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DD5FD5-A7FD-3D87-6115-DF3244DA00CB}"/>
              </a:ext>
            </a:extLst>
          </p:cNvPr>
          <p:cNvSpPr/>
          <p:nvPr/>
        </p:nvSpPr>
        <p:spPr bwMode="white">
          <a:xfrm>
            <a:off x="8396190" y="2449491"/>
            <a:ext cx="2704761" cy="45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77BFB9-78EC-F5B6-1412-97543F3EB98F}"/>
              </a:ext>
            </a:extLst>
          </p:cNvPr>
          <p:cNvSpPr/>
          <p:nvPr/>
        </p:nvSpPr>
        <p:spPr bwMode="white">
          <a:xfrm>
            <a:off x="1847528" y="3455138"/>
            <a:ext cx="3744416" cy="271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358BCD6-282E-3373-32B5-D7C784F1F305}"/>
              </a:ext>
            </a:extLst>
          </p:cNvPr>
          <p:cNvSpPr/>
          <p:nvPr/>
        </p:nvSpPr>
        <p:spPr bwMode="white">
          <a:xfrm>
            <a:off x="6698105" y="3296346"/>
            <a:ext cx="3744416" cy="2868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360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AB66A7-CFD8-9DAC-CE9E-66C95D372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E163EC-96E3-B1DD-E969-3140D0E922AC}"/>
              </a:ext>
            </a:extLst>
          </p:cNvPr>
          <p:cNvSpPr/>
          <p:nvPr/>
        </p:nvSpPr>
        <p:spPr bwMode="white">
          <a:xfrm flipV="1">
            <a:off x="1199456" y="4437111"/>
            <a:ext cx="4530066" cy="80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5DAC91-9AA3-DBAB-6BDD-F2FE8F7A738C}"/>
              </a:ext>
            </a:extLst>
          </p:cNvPr>
          <p:cNvSpPr/>
          <p:nvPr/>
        </p:nvSpPr>
        <p:spPr bwMode="white">
          <a:xfrm>
            <a:off x="1472380" y="5469882"/>
            <a:ext cx="4257142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65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2023-07-19T14:27:30Z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