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01D88DC-BB18-DC59-1105-F27BB824A0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4095" y="1844824"/>
            <a:ext cx="5123809" cy="130476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00D1BFA-7793-A82C-A93F-B49C4E3E4A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047" y="3972763"/>
            <a:ext cx="5961905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6C675-8E20-34D1-BC3F-5B6FF752F8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80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831670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3025E-AF8F-CEA0-E76E-D1C7E5ED74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53C8B6-E5B5-BFF2-D439-9A6C7A7D42BD}"/>
              </a:ext>
            </a:extLst>
          </p:cNvPr>
          <p:cNvSpPr/>
          <p:nvPr/>
        </p:nvSpPr>
        <p:spPr bwMode="white">
          <a:xfrm>
            <a:off x="1055440" y="1001728"/>
            <a:ext cx="5688632" cy="77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3AB290C-3207-6815-635A-FFA87FFCE38F}"/>
              </a:ext>
            </a:extLst>
          </p:cNvPr>
          <p:cNvSpPr/>
          <p:nvPr/>
        </p:nvSpPr>
        <p:spPr bwMode="white">
          <a:xfrm>
            <a:off x="655138" y="2060848"/>
            <a:ext cx="2848574" cy="77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737E380-2F21-89AE-AC18-303213AD7307}"/>
              </a:ext>
            </a:extLst>
          </p:cNvPr>
          <p:cNvSpPr/>
          <p:nvPr/>
        </p:nvSpPr>
        <p:spPr bwMode="white">
          <a:xfrm>
            <a:off x="654862" y="3140968"/>
            <a:ext cx="2416802" cy="77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D556857-31C1-DFFF-1122-9FE187ED5273}"/>
              </a:ext>
            </a:extLst>
          </p:cNvPr>
          <p:cNvSpPr/>
          <p:nvPr/>
        </p:nvSpPr>
        <p:spPr bwMode="white">
          <a:xfrm>
            <a:off x="623392" y="4227088"/>
            <a:ext cx="6737282" cy="771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887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70EBF5-7500-53EA-CAF2-95E2D709A1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586A54-6E73-6354-677A-3442CEB78C04}"/>
              </a:ext>
            </a:extLst>
          </p:cNvPr>
          <p:cNvSpPr/>
          <p:nvPr/>
        </p:nvSpPr>
        <p:spPr bwMode="white">
          <a:xfrm>
            <a:off x="2244181" y="5105647"/>
            <a:ext cx="558866" cy="49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2A74FF-A7BB-8CC5-254E-339E46DA790C}"/>
              </a:ext>
            </a:extLst>
          </p:cNvPr>
          <p:cNvSpPr/>
          <p:nvPr/>
        </p:nvSpPr>
        <p:spPr bwMode="white">
          <a:xfrm>
            <a:off x="6545759" y="5114117"/>
            <a:ext cx="533463" cy="48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C91D6C-B0A1-2FBF-C5FC-C6B3B756DF50}"/>
              </a:ext>
            </a:extLst>
          </p:cNvPr>
          <p:cNvSpPr/>
          <p:nvPr/>
        </p:nvSpPr>
        <p:spPr bwMode="white">
          <a:xfrm>
            <a:off x="2786112" y="6122117"/>
            <a:ext cx="550398" cy="49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2E671-3703-EB95-E63A-CF44CA7C7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1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DB495A-A24D-519D-462A-F343BDE27942}"/>
              </a:ext>
            </a:extLst>
          </p:cNvPr>
          <p:cNvSpPr/>
          <p:nvPr/>
        </p:nvSpPr>
        <p:spPr bwMode="white">
          <a:xfrm>
            <a:off x="2279576" y="3356992"/>
            <a:ext cx="5400600" cy="78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819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E1F34-23BC-9395-D6DF-C9EB5D6F2F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79356E-ACA2-3D0C-7AA1-45CE7B858E6D}"/>
              </a:ext>
            </a:extLst>
          </p:cNvPr>
          <p:cNvSpPr/>
          <p:nvPr/>
        </p:nvSpPr>
        <p:spPr bwMode="white">
          <a:xfrm>
            <a:off x="1631504" y="3501008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D1AA6A2-FE80-3B93-FBA5-EE4243F036F6}"/>
              </a:ext>
            </a:extLst>
          </p:cNvPr>
          <p:cNvSpPr/>
          <p:nvPr/>
        </p:nvSpPr>
        <p:spPr bwMode="white">
          <a:xfrm>
            <a:off x="1613080" y="4566136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DBCAEBC-7FF2-D9FE-F4F9-A62988969656}"/>
              </a:ext>
            </a:extLst>
          </p:cNvPr>
          <p:cNvSpPr/>
          <p:nvPr/>
        </p:nvSpPr>
        <p:spPr bwMode="white">
          <a:xfrm>
            <a:off x="1343472" y="5694052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FFCE395-D235-E178-0D29-F0DD514924F0}"/>
              </a:ext>
            </a:extLst>
          </p:cNvPr>
          <p:cNvSpPr/>
          <p:nvPr/>
        </p:nvSpPr>
        <p:spPr bwMode="white">
          <a:xfrm>
            <a:off x="6456040" y="3474109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ADB310-DE56-4965-865E-59EA3CD262DA}"/>
              </a:ext>
            </a:extLst>
          </p:cNvPr>
          <p:cNvSpPr/>
          <p:nvPr/>
        </p:nvSpPr>
        <p:spPr bwMode="white">
          <a:xfrm>
            <a:off x="6456040" y="4552687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63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A768A9-1D2A-40E2-C1F9-196D6D61A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8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7522127-4963-EC65-CFC7-83C812807BF1}"/>
              </a:ext>
            </a:extLst>
          </p:cNvPr>
          <p:cNvSpPr/>
          <p:nvPr/>
        </p:nvSpPr>
        <p:spPr bwMode="white">
          <a:xfrm>
            <a:off x="639508" y="2132856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D81C682-D00E-500F-6085-4255240D2750}"/>
              </a:ext>
            </a:extLst>
          </p:cNvPr>
          <p:cNvSpPr/>
          <p:nvPr/>
        </p:nvSpPr>
        <p:spPr bwMode="white">
          <a:xfrm>
            <a:off x="611427" y="3068960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2A52981-2041-4ACA-DC6D-E4B150221A70}"/>
              </a:ext>
            </a:extLst>
          </p:cNvPr>
          <p:cNvSpPr/>
          <p:nvPr/>
        </p:nvSpPr>
        <p:spPr bwMode="white">
          <a:xfrm>
            <a:off x="407368" y="4221088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99CD785-802D-5B0F-2345-F6C6457389D3}"/>
              </a:ext>
            </a:extLst>
          </p:cNvPr>
          <p:cNvSpPr/>
          <p:nvPr/>
        </p:nvSpPr>
        <p:spPr bwMode="white">
          <a:xfrm>
            <a:off x="5447928" y="2132856"/>
            <a:ext cx="45365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1E7937-88C4-D4C5-176F-FA9DA6694F6F}"/>
              </a:ext>
            </a:extLst>
          </p:cNvPr>
          <p:cNvSpPr/>
          <p:nvPr/>
        </p:nvSpPr>
        <p:spPr bwMode="white">
          <a:xfrm>
            <a:off x="5435759" y="3083284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E37ADA0-ECA5-8721-E7C3-2D731A68D17B}"/>
              </a:ext>
            </a:extLst>
          </p:cNvPr>
          <p:cNvSpPr/>
          <p:nvPr/>
        </p:nvSpPr>
        <p:spPr bwMode="white">
          <a:xfrm>
            <a:off x="5435759" y="4221088"/>
            <a:ext cx="360040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996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F2B16-34CE-1E72-A31D-0F3716050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4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055E5-745C-1038-F60F-5A38B8224164}"/>
              </a:ext>
            </a:extLst>
          </p:cNvPr>
          <p:cNvSpPr/>
          <p:nvPr/>
        </p:nvSpPr>
        <p:spPr bwMode="white">
          <a:xfrm>
            <a:off x="4777142" y="4849903"/>
            <a:ext cx="152380" cy="9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4CD48-C46F-0CF6-4774-E663D13208B3}"/>
              </a:ext>
            </a:extLst>
          </p:cNvPr>
          <p:cNvSpPr/>
          <p:nvPr/>
        </p:nvSpPr>
        <p:spPr bwMode="white">
          <a:xfrm>
            <a:off x="2072380" y="4849903"/>
            <a:ext cx="5876191" cy="4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E80708-621A-B542-4E10-FB895D5227B9}"/>
              </a:ext>
            </a:extLst>
          </p:cNvPr>
          <p:cNvSpPr/>
          <p:nvPr/>
        </p:nvSpPr>
        <p:spPr bwMode="white">
          <a:xfrm>
            <a:off x="4777142" y="5173855"/>
            <a:ext cx="152380" cy="85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3813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0AAE3E-E0D6-450A-18BE-4547FF5A6A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1E7094-8F35-F477-9533-9F84D51F1C9E}"/>
              </a:ext>
            </a:extLst>
          </p:cNvPr>
          <p:cNvSpPr/>
          <p:nvPr/>
        </p:nvSpPr>
        <p:spPr bwMode="white">
          <a:xfrm>
            <a:off x="1991544" y="3325719"/>
            <a:ext cx="8136904" cy="75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33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1C6A8-59F9-B983-AC19-7DD2BD8A4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0B5B86-2F9C-EEB9-4056-6DFE8C7871D8}"/>
              </a:ext>
            </a:extLst>
          </p:cNvPr>
          <p:cNvSpPr/>
          <p:nvPr/>
        </p:nvSpPr>
        <p:spPr bwMode="white">
          <a:xfrm>
            <a:off x="1559496" y="3744628"/>
            <a:ext cx="3255975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DE39E84-AF1B-425F-CE78-2E3B9D30DEA2}"/>
              </a:ext>
            </a:extLst>
          </p:cNvPr>
          <p:cNvSpPr/>
          <p:nvPr/>
        </p:nvSpPr>
        <p:spPr bwMode="white">
          <a:xfrm>
            <a:off x="1331836" y="4581128"/>
            <a:ext cx="1855647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0CD94D5-FADD-149C-D3ED-37161699FE6F}"/>
              </a:ext>
            </a:extLst>
          </p:cNvPr>
          <p:cNvSpPr/>
          <p:nvPr/>
        </p:nvSpPr>
        <p:spPr bwMode="white">
          <a:xfrm>
            <a:off x="1559496" y="5382330"/>
            <a:ext cx="1855647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2039138-7B60-D751-6768-5C6E7021BF82}"/>
              </a:ext>
            </a:extLst>
          </p:cNvPr>
          <p:cNvSpPr/>
          <p:nvPr/>
        </p:nvSpPr>
        <p:spPr bwMode="white">
          <a:xfrm>
            <a:off x="1304307" y="6183532"/>
            <a:ext cx="4359645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78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138F59-50B3-6C98-AFB8-FE59BA77E6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5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EA2F31-93D5-BB5B-1D32-7065E1A66DAE}"/>
              </a:ext>
            </a:extLst>
          </p:cNvPr>
          <p:cNvSpPr/>
          <p:nvPr/>
        </p:nvSpPr>
        <p:spPr bwMode="white">
          <a:xfrm>
            <a:off x="1559496" y="4077072"/>
            <a:ext cx="3079783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F4F1BE0-4B54-8C20-020F-5B5B177D1EC2}"/>
              </a:ext>
            </a:extLst>
          </p:cNvPr>
          <p:cNvSpPr/>
          <p:nvPr/>
        </p:nvSpPr>
        <p:spPr bwMode="white">
          <a:xfrm>
            <a:off x="1271464" y="4797152"/>
            <a:ext cx="1855647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C447FA9-1AB0-FE34-8487-8F07942529FC}"/>
              </a:ext>
            </a:extLst>
          </p:cNvPr>
          <p:cNvSpPr/>
          <p:nvPr/>
        </p:nvSpPr>
        <p:spPr bwMode="white">
          <a:xfrm>
            <a:off x="1243740" y="5490342"/>
            <a:ext cx="1855647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B6BB006-B68D-11BD-D9F3-F2977D2957F2}"/>
              </a:ext>
            </a:extLst>
          </p:cNvPr>
          <p:cNvSpPr/>
          <p:nvPr/>
        </p:nvSpPr>
        <p:spPr bwMode="white">
          <a:xfrm>
            <a:off x="1231201" y="6255893"/>
            <a:ext cx="5872911" cy="548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14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2023-07-18T16:06:56Z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