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DB92BB4-CB30-D1CB-AFC0-09FE8FA0D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1238" y="2509952"/>
            <a:ext cx="6209524" cy="18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CD761-1157-77FD-478E-1BE56F19C7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16A406-1714-A6AE-1FA8-5C36E6AB3556}"/>
              </a:ext>
            </a:extLst>
          </p:cNvPr>
          <p:cNvSpPr/>
          <p:nvPr/>
        </p:nvSpPr>
        <p:spPr bwMode="white">
          <a:xfrm>
            <a:off x="681904" y="972001"/>
            <a:ext cx="7070280" cy="66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BC7E91-8259-898B-31E2-FC4F524BD960}"/>
              </a:ext>
            </a:extLst>
          </p:cNvPr>
          <p:cNvSpPr/>
          <p:nvPr/>
        </p:nvSpPr>
        <p:spPr bwMode="white">
          <a:xfrm>
            <a:off x="681904" y="2060848"/>
            <a:ext cx="4189960" cy="64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000333-AAF9-253F-195C-97737773CB2D}"/>
              </a:ext>
            </a:extLst>
          </p:cNvPr>
          <p:cNvSpPr/>
          <p:nvPr/>
        </p:nvSpPr>
        <p:spPr bwMode="white">
          <a:xfrm>
            <a:off x="623392" y="2996952"/>
            <a:ext cx="4189960" cy="72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84ADD9F-26CB-6821-119E-97D6BEB17EE8}"/>
              </a:ext>
            </a:extLst>
          </p:cNvPr>
          <p:cNvSpPr/>
          <p:nvPr/>
        </p:nvSpPr>
        <p:spPr bwMode="white">
          <a:xfrm>
            <a:off x="681904" y="3933056"/>
            <a:ext cx="7646344" cy="724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55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D7BFE5-FE2E-9374-7730-B20CFAA8CD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189374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F7F1D9-C5C7-102F-DF51-AD044DAC78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7E81C2-87B3-731D-1E13-C5AAA1C33707}"/>
              </a:ext>
            </a:extLst>
          </p:cNvPr>
          <p:cNvSpPr/>
          <p:nvPr/>
        </p:nvSpPr>
        <p:spPr bwMode="white">
          <a:xfrm>
            <a:off x="1271464" y="836713"/>
            <a:ext cx="8352928" cy="82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F616E9-4FA2-D599-9478-3296A70165E8}"/>
              </a:ext>
            </a:extLst>
          </p:cNvPr>
          <p:cNvSpPr/>
          <p:nvPr/>
        </p:nvSpPr>
        <p:spPr bwMode="white">
          <a:xfrm>
            <a:off x="824761" y="2154153"/>
            <a:ext cx="2066666" cy="400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D6A3944-E757-B36D-D32B-199B8C28CD6E}"/>
              </a:ext>
            </a:extLst>
          </p:cNvPr>
          <p:cNvSpPr/>
          <p:nvPr/>
        </p:nvSpPr>
        <p:spPr bwMode="white">
          <a:xfrm>
            <a:off x="824761" y="3126569"/>
            <a:ext cx="1000000" cy="390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7726917-7515-3C70-5AE4-C1605C0938F6}"/>
              </a:ext>
            </a:extLst>
          </p:cNvPr>
          <p:cNvSpPr/>
          <p:nvPr/>
        </p:nvSpPr>
        <p:spPr bwMode="white">
          <a:xfrm>
            <a:off x="681904" y="4032251"/>
            <a:ext cx="3371428" cy="50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5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3B587-7581-1134-C40B-D4A33872B0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BC3B02-47CA-AE97-EE14-C1BA3C83107F}"/>
              </a:ext>
            </a:extLst>
          </p:cNvPr>
          <p:cNvSpPr/>
          <p:nvPr/>
        </p:nvSpPr>
        <p:spPr bwMode="white">
          <a:xfrm>
            <a:off x="3281263" y="5164189"/>
            <a:ext cx="348876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549EFF-0D0A-45EB-6DE9-7BA4B681890B}"/>
              </a:ext>
            </a:extLst>
          </p:cNvPr>
          <p:cNvSpPr/>
          <p:nvPr/>
        </p:nvSpPr>
        <p:spPr bwMode="white">
          <a:xfrm>
            <a:off x="3842869" y="6220757"/>
            <a:ext cx="314839" cy="4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8CD9F-0EE4-0E21-D70D-714CB35C6F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599E1C-D2A8-9549-5993-52F259FE34C9}"/>
              </a:ext>
            </a:extLst>
          </p:cNvPr>
          <p:cNvSpPr/>
          <p:nvPr/>
        </p:nvSpPr>
        <p:spPr bwMode="white">
          <a:xfrm>
            <a:off x="7920000" y="2202456"/>
            <a:ext cx="1238095" cy="562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FB6393-781C-7105-A9DA-A5391D163A04}"/>
              </a:ext>
            </a:extLst>
          </p:cNvPr>
          <p:cNvSpPr/>
          <p:nvPr/>
        </p:nvSpPr>
        <p:spPr bwMode="white">
          <a:xfrm>
            <a:off x="2415238" y="5531366"/>
            <a:ext cx="1736546" cy="553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328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A6247C-5989-A8D1-D1E9-BE5EA5900D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368227-F800-DF5E-4DAD-D75F6F1FF02B}"/>
              </a:ext>
            </a:extLst>
          </p:cNvPr>
          <p:cNvSpPr/>
          <p:nvPr/>
        </p:nvSpPr>
        <p:spPr bwMode="white">
          <a:xfrm>
            <a:off x="2081904" y="2526145"/>
            <a:ext cx="666666" cy="4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E98B4B-AE26-400F-561A-B38EE63583BF}"/>
              </a:ext>
            </a:extLst>
          </p:cNvPr>
          <p:cNvSpPr/>
          <p:nvPr/>
        </p:nvSpPr>
        <p:spPr bwMode="white">
          <a:xfrm>
            <a:off x="6815238" y="2526145"/>
            <a:ext cx="971429" cy="4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42C17D-64DD-F0E9-7204-D95AE9D938EF}"/>
              </a:ext>
            </a:extLst>
          </p:cNvPr>
          <p:cNvSpPr/>
          <p:nvPr/>
        </p:nvSpPr>
        <p:spPr bwMode="white">
          <a:xfrm>
            <a:off x="2377142" y="5920475"/>
            <a:ext cx="352380" cy="438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322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29C30-8AB7-63BA-F0E8-9AB5CA67EE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ED965F-75B9-C860-A081-552D2DCEE649}"/>
              </a:ext>
            </a:extLst>
          </p:cNvPr>
          <p:cNvSpPr/>
          <p:nvPr/>
        </p:nvSpPr>
        <p:spPr bwMode="white">
          <a:xfrm>
            <a:off x="3853333" y="2488323"/>
            <a:ext cx="2523809" cy="44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CFB6C6-A6BD-5E9C-D044-3AA4D8653AA5}"/>
              </a:ext>
            </a:extLst>
          </p:cNvPr>
          <p:cNvSpPr/>
          <p:nvPr/>
        </p:nvSpPr>
        <p:spPr bwMode="white">
          <a:xfrm>
            <a:off x="8662857" y="2276873"/>
            <a:ext cx="2857143" cy="89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FF9B56-87D2-DA1D-338E-4E308D835342}"/>
              </a:ext>
            </a:extLst>
          </p:cNvPr>
          <p:cNvSpPr/>
          <p:nvPr/>
        </p:nvSpPr>
        <p:spPr bwMode="white">
          <a:xfrm>
            <a:off x="6528049" y="3487490"/>
            <a:ext cx="3960440" cy="2749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E05841-C18A-F9FC-2A51-BC31D177EE0D}"/>
              </a:ext>
            </a:extLst>
          </p:cNvPr>
          <p:cNvSpPr/>
          <p:nvPr/>
        </p:nvSpPr>
        <p:spPr bwMode="white">
          <a:xfrm>
            <a:off x="1703512" y="3429000"/>
            <a:ext cx="3206963" cy="2623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34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462DF-5E4D-E882-B14C-BA0837E2A7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0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8763AF-5858-8C4C-627F-2769EB3F840B}"/>
              </a:ext>
            </a:extLst>
          </p:cNvPr>
          <p:cNvSpPr/>
          <p:nvPr/>
        </p:nvSpPr>
        <p:spPr bwMode="white">
          <a:xfrm>
            <a:off x="2748571" y="1172006"/>
            <a:ext cx="2790476" cy="4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75243A-1938-C8E2-5D1F-538A8100ABB2}"/>
              </a:ext>
            </a:extLst>
          </p:cNvPr>
          <p:cNvSpPr/>
          <p:nvPr/>
        </p:nvSpPr>
        <p:spPr bwMode="white">
          <a:xfrm>
            <a:off x="7824761" y="1052736"/>
            <a:ext cx="259171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D6ADC4-9047-6145-6B39-64DBF12B78B3}"/>
              </a:ext>
            </a:extLst>
          </p:cNvPr>
          <p:cNvSpPr/>
          <p:nvPr/>
        </p:nvSpPr>
        <p:spPr bwMode="white">
          <a:xfrm>
            <a:off x="5303912" y="2852935"/>
            <a:ext cx="4063706" cy="271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9354BD0-C473-6517-A045-6BBE2948B0C2}"/>
              </a:ext>
            </a:extLst>
          </p:cNvPr>
          <p:cNvSpPr/>
          <p:nvPr/>
        </p:nvSpPr>
        <p:spPr bwMode="white">
          <a:xfrm>
            <a:off x="720000" y="2132856"/>
            <a:ext cx="3143752" cy="388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08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832D17-C867-982A-5B2B-A25A3B73A6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503993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2EDC5-12D8-4AC8-2BD0-AC4F06516D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62C3DA-D5BD-6590-1C71-7954652DDDDF}"/>
              </a:ext>
            </a:extLst>
          </p:cNvPr>
          <p:cNvSpPr/>
          <p:nvPr/>
        </p:nvSpPr>
        <p:spPr bwMode="white">
          <a:xfrm>
            <a:off x="681904" y="1105757"/>
            <a:ext cx="3829920" cy="667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B77A24-4348-7C5E-43AC-3B88706EA6E9}"/>
              </a:ext>
            </a:extLst>
          </p:cNvPr>
          <p:cNvSpPr/>
          <p:nvPr/>
        </p:nvSpPr>
        <p:spPr bwMode="white">
          <a:xfrm>
            <a:off x="681904" y="2191764"/>
            <a:ext cx="4117952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C22B80F-E375-0BAD-5E33-07514D174CBF}"/>
              </a:ext>
            </a:extLst>
          </p:cNvPr>
          <p:cNvSpPr/>
          <p:nvPr/>
        </p:nvSpPr>
        <p:spPr bwMode="white">
          <a:xfrm>
            <a:off x="681904" y="4107175"/>
            <a:ext cx="9447619" cy="1645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10CE046-A552-2959-1101-B5BB4126EF3A}"/>
              </a:ext>
            </a:extLst>
          </p:cNvPr>
          <p:cNvSpPr/>
          <p:nvPr/>
        </p:nvSpPr>
        <p:spPr bwMode="white">
          <a:xfrm>
            <a:off x="5417268" y="1181993"/>
            <a:ext cx="4423147" cy="5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A53A059-AD1B-AA2A-58E6-7F1550E25701}"/>
              </a:ext>
            </a:extLst>
          </p:cNvPr>
          <p:cNvSpPr/>
          <p:nvPr/>
        </p:nvSpPr>
        <p:spPr bwMode="white">
          <a:xfrm>
            <a:off x="5417268" y="2113344"/>
            <a:ext cx="4423147" cy="5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F542474-D04B-AAA5-B205-437C3D61B691}"/>
              </a:ext>
            </a:extLst>
          </p:cNvPr>
          <p:cNvSpPr/>
          <p:nvPr/>
        </p:nvSpPr>
        <p:spPr bwMode="white">
          <a:xfrm>
            <a:off x="5417268" y="3110259"/>
            <a:ext cx="4423147" cy="5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47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8" grpId="0" animBg="1"/>
      <p:bldP spid="2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30C9A9-9C20-1D87-7777-BD9126ED46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3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47291B-1D3E-F749-E739-AA48C0484248}"/>
              </a:ext>
            </a:extLst>
          </p:cNvPr>
          <p:cNvSpPr/>
          <p:nvPr/>
        </p:nvSpPr>
        <p:spPr bwMode="white">
          <a:xfrm>
            <a:off x="1711863" y="4238341"/>
            <a:ext cx="3923567" cy="45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61FAEB-4C46-BB33-748C-1F0BBFDE7348}"/>
              </a:ext>
            </a:extLst>
          </p:cNvPr>
          <p:cNvSpPr/>
          <p:nvPr/>
        </p:nvSpPr>
        <p:spPr bwMode="white">
          <a:xfrm>
            <a:off x="1755751" y="5133951"/>
            <a:ext cx="2396272" cy="45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48B2F77-968D-B7F3-C196-4DFCD587058A}"/>
              </a:ext>
            </a:extLst>
          </p:cNvPr>
          <p:cNvSpPr/>
          <p:nvPr/>
        </p:nvSpPr>
        <p:spPr bwMode="white">
          <a:xfrm>
            <a:off x="1711863" y="6012000"/>
            <a:ext cx="2931703" cy="482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41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2023-07-19T15:47:26Z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