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362C481-822D-80F4-944C-9EB8CE0CED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5524" y="3062333"/>
            <a:ext cx="6180952" cy="7333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10C977-65F6-F4C9-77A2-C7B54DD0A8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732960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065337-F142-5F15-1F25-B4114AF769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BB0A25-5FDE-2BDC-61F7-603F14A6ABB5}"/>
              </a:ext>
            </a:extLst>
          </p:cNvPr>
          <p:cNvSpPr/>
          <p:nvPr/>
        </p:nvSpPr>
        <p:spPr bwMode="white">
          <a:xfrm>
            <a:off x="1253333" y="1295900"/>
            <a:ext cx="2961904" cy="400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F45091-38CE-B237-11BF-161F5415CF76}"/>
              </a:ext>
            </a:extLst>
          </p:cNvPr>
          <p:cNvSpPr/>
          <p:nvPr/>
        </p:nvSpPr>
        <p:spPr bwMode="white">
          <a:xfrm>
            <a:off x="824760" y="2204864"/>
            <a:ext cx="4983207" cy="6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0429B1-C4EC-E686-EADC-34F5C647426F}"/>
              </a:ext>
            </a:extLst>
          </p:cNvPr>
          <p:cNvSpPr/>
          <p:nvPr/>
        </p:nvSpPr>
        <p:spPr bwMode="white">
          <a:xfrm>
            <a:off x="767407" y="3258336"/>
            <a:ext cx="2324019" cy="6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E2F3793-C7C9-4FB2-D20E-C7890535B686}"/>
              </a:ext>
            </a:extLst>
          </p:cNvPr>
          <p:cNvSpPr/>
          <p:nvPr/>
        </p:nvSpPr>
        <p:spPr bwMode="white">
          <a:xfrm>
            <a:off x="824761" y="4268160"/>
            <a:ext cx="2266666" cy="514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6D91EB7-1498-68DC-D1F4-BED6AD4B1846}"/>
              </a:ext>
            </a:extLst>
          </p:cNvPr>
          <p:cNvSpPr/>
          <p:nvPr/>
        </p:nvSpPr>
        <p:spPr bwMode="white">
          <a:xfrm>
            <a:off x="681904" y="5157192"/>
            <a:ext cx="8582448" cy="6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721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2A1D35-A960-F2F7-E738-E400CC7BD0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051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779BBC-44DF-1B53-9CCC-7532D683F160}"/>
              </a:ext>
            </a:extLst>
          </p:cNvPr>
          <p:cNvSpPr/>
          <p:nvPr/>
        </p:nvSpPr>
        <p:spPr bwMode="white">
          <a:xfrm>
            <a:off x="1775520" y="5984734"/>
            <a:ext cx="8280920" cy="756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7140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516DE4-A10E-6850-4B6A-E0E226BDE0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403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66F4C0-4C8F-5145-1EE1-66AF295E672A}"/>
              </a:ext>
            </a:extLst>
          </p:cNvPr>
          <p:cNvSpPr/>
          <p:nvPr/>
        </p:nvSpPr>
        <p:spPr bwMode="white">
          <a:xfrm>
            <a:off x="4838322" y="4037407"/>
            <a:ext cx="1070763" cy="387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BE9801-68A5-FDE6-994A-4D01DA45F895}"/>
              </a:ext>
            </a:extLst>
          </p:cNvPr>
          <p:cNvSpPr/>
          <p:nvPr/>
        </p:nvSpPr>
        <p:spPr bwMode="white">
          <a:xfrm>
            <a:off x="4838322" y="5009768"/>
            <a:ext cx="1070763" cy="395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F4B2B29-63E6-1B85-72B1-E6A0A18C62E9}"/>
              </a:ext>
            </a:extLst>
          </p:cNvPr>
          <p:cNvSpPr/>
          <p:nvPr/>
        </p:nvSpPr>
        <p:spPr bwMode="white">
          <a:xfrm>
            <a:off x="4615933" y="6245819"/>
            <a:ext cx="469488" cy="32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04A1D9-87CE-DCD5-195C-93E5D8EBFAB8}"/>
              </a:ext>
            </a:extLst>
          </p:cNvPr>
          <p:cNvSpPr/>
          <p:nvPr/>
        </p:nvSpPr>
        <p:spPr bwMode="white">
          <a:xfrm>
            <a:off x="4624169" y="6336463"/>
            <a:ext cx="453015" cy="32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856CEF-F422-FF61-2774-0B13BC4D19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8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EF5D29-EB13-7AF3-1785-BD495A6F7294}"/>
              </a:ext>
            </a:extLst>
          </p:cNvPr>
          <p:cNvSpPr/>
          <p:nvPr/>
        </p:nvSpPr>
        <p:spPr bwMode="white">
          <a:xfrm>
            <a:off x="7491428" y="1907133"/>
            <a:ext cx="552380" cy="486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B7CD633-1AB4-8235-FD74-77A6F570ED09}"/>
              </a:ext>
            </a:extLst>
          </p:cNvPr>
          <p:cNvSpPr/>
          <p:nvPr/>
        </p:nvSpPr>
        <p:spPr bwMode="white">
          <a:xfrm>
            <a:off x="3872380" y="2470121"/>
            <a:ext cx="2580952" cy="50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B877615-E823-B5AB-D5BA-70F1D53837A6}"/>
              </a:ext>
            </a:extLst>
          </p:cNvPr>
          <p:cNvSpPr/>
          <p:nvPr/>
        </p:nvSpPr>
        <p:spPr bwMode="white">
          <a:xfrm>
            <a:off x="3024761" y="3042652"/>
            <a:ext cx="5019047" cy="50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959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ECB101-DB3B-34A4-2CE9-78C54B6276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1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73514A-063A-D64E-FCBF-866F18E67274}"/>
              </a:ext>
            </a:extLst>
          </p:cNvPr>
          <p:cNvSpPr/>
          <p:nvPr/>
        </p:nvSpPr>
        <p:spPr bwMode="white">
          <a:xfrm>
            <a:off x="3634285" y="2420481"/>
            <a:ext cx="3085714" cy="571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8D11E3-BD13-CCEB-5175-9FDE0F841A0D}"/>
              </a:ext>
            </a:extLst>
          </p:cNvPr>
          <p:cNvSpPr/>
          <p:nvPr/>
        </p:nvSpPr>
        <p:spPr bwMode="white">
          <a:xfrm>
            <a:off x="3024761" y="4678969"/>
            <a:ext cx="6752380" cy="571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2943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280C03-E46E-FB6D-6F8E-142952742C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3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737206-FCAF-F146-340F-4DFEBC1C7E14}"/>
              </a:ext>
            </a:extLst>
          </p:cNvPr>
          <p:cNvSpPr/>
          <p:nvPr/>
        </p:nvSpPr>
        <p:spPr bwMode="white">
          <a:xfrm>
            <a:off x="6672380" y="3507355"/>
            <a:ext cx="676190" cy="457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9C2C7A-32E5-8F0E-765F-682A83FA8610}"/>
              </a:ext>
            </a:extLst>
          </p:cNvPr>
          <p:cNvSpPr/>
          <p:nvPr/>
        </p:nvSpPr>
        <p:spPr bwMode="white">
          <a:xfrm>
            <a:off x="9215238" y="4651125"/>
            <a:ext cx="619047" cy="43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197D58-B9C6-8042-B3FB-E6E834ECB045}"/>
              </a:ext>
            </a:extLst>
          </p:cNvPr>
          <p:cNvSpPr/>
          <p:nvPr/>
        </p:nvSpPr>
        <p:spPr bwMode="white">
          <a:xfrm>
            <a:off x="2996190" y="5775832"/>
            <a:ext cx="380952" cy="43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476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0848FD-288B-F4FC-0822-B098621210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6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629003-3FEA-380F-EF9F-A2CAD2DDE6A1}"/>
              </a:ext>
            </a:extLst>
          </p:cNvPr>
          <p:cNvSpPr/>
          <p:nvPr/>
        </p:nvSpPr>
        <p:spPr bwMode="white">
          <a:xfrm>
            <a:off x="8358095" y="1267871"/>
            <a:ext cx="342858" cy="448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C8FE01-B5CD-B0B0-B59E-BC036CE48CA1}"/>
              </a:ext>
            </a:extLst>
          </p:cNvPr>
          <p:cNvSpPr/>
          <p:nvPr/>
        </p:nvSpPr>
        <p:spPr bwMode="white">
          <a:xfrm>
            <a:off x="2234285" y="2394092"/>
            <a:ext cx="619047" cy="458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A413E0-FE5B-28A9-7106-6D9D1333FC47}"/>
              </a:ext>
            </a:extLst>
          </p:cNvPr>
          <p:cNvSpPr/>
          <p:nvPr/>
        </p:nvSpPr>
        <p:spPr bwMode="white">
          <a:xfrm>
            <a:off x="6605714" y="3529857"/>
            <a:ext cx="619047" cy="448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0085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BE0627-E405-71A7-A40C-ABF27B9A12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6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43BB02-F861-CC5C-03D5-F25F2BA22509}"/>
              </a:ext>
            </a:extLst>
          </p:cNvPr>
          <p:cNvSpPr/>
          <p:nvPr/>
        </p:nvSpPr>
        <p:spPr bwMode="white">
          <a:xfrm>
            <a:off x="1900952" y="3679558"/>
            <a:ext cx="3323809" cy="4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B7B8D5-9834-D3D0-EDA2-9B5F2922ABA0}"/>
              </a:ext>
            </a:extLst>
          </p:cNvPr>
          <p:cNvSpPr/>
          <p:nvPr/>
        </p:nvSpPr>
        <p:spPr bwMode="white">
          <a:xfrm>
            <a:off x="5948570" y="3645024"/>
            <a:ext cx="3603813" cy="53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1107C6-19C0-48D1-0BEC-C6F727F29B25}"/>
              </a:ext>
            </a:extLst>
          </p:cNvPr>
          <p:cNvSpPr/>
          <p:nvPr/>
        </p:nvSpPr>
        <p:spPr bwMode="white">
          <a:xfrm>
            <a:off x="1900952" y="4718727"/>
            <a:ext cx="2323809" cy="390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6977C9D-72CF-4A5F-5242-75C55C0B3D74}"/>
              </a:ext>
            </a:extLst>
          </p:cNvPr>
          <p:cNvSpPr/>
          <p:nvPr/>
        </p:nvSpPr>
        <p:spPr bwMode="white">
          <a:xfrm>
            <a:off x="5879976" y="4653136"/>
            <a:ext cx="2736304" cy="539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EE24FE0-76DC-0050-E1A0-AEA52F3CCEB9}"/>
              </a:ext>
            </a:extLst>
          </p:cNvPr>
          <p:cNvSpPr/>
          <p:nvPr/>
        </p:nvSpPr>
        <p:spPr bwMode="white">
          <a:xfrm>
            <a:off x="1900952" y="5738828"/>
            <a:ext cx="1533333" cy="400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A143035-0BAD-BDD2-3ED1-390AFE0064E5}"/>
              </a:ext>
            </a:extLst>
          </p:cNvPr>
          <p:cNvSpPr/>
          <p:nvPr/>
        </p:nvSpPr>
        <p:spPr bwMode="white">
          <a:xfrm>
            <a:off x="5879976" y="5626231"/>
            <a:ext cx="1875621" cy="539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867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2807C5-3A5C-90D8-08F6-F4E04BB162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A941EA-C3B8-EFA9-D92A-6E3927A7BA97}"/>
              </a:ext>
            </a:extLst>
          </p:cNvPr>
          <p:cNvSpPr/>
          <p:nvPr/>
        </p:nvSpPr>
        <p:spPr bwMode="white">
          <a:xfrm>
            <a:off x="681904" y="2287058"/>
            <a:ext cx="3647619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E70C6E-A70D-B25F-B880-B05249E6411B}"/>
              </a:ext>
            </a:extLst>
          </p:cNvPr>
          <p:cNvSpPr/>
          <p:nvPr/>
        </p:nvSpPr>
        <p:spPr bwMode="white">
          <a:xfrm>
            <a:off x="4727848" y="2204864"/>
            <a:ext cx="5256584" cy="62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50B079-61E2-F94F-9B76-C7CAE45D7BFE}"/>
              </a:ext>
            </a:extLst>
          </p:cNvPr>
          <p:cNvSpPr/>
          <p:nvPr/>
        </p:nvSpPr>
        <p:spPr bwMode="white">
          <a:xfrm>
            <a:off x="681904" y="3306705"/>
            <a:ext cx="2647619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B11478C-A29C-9A0C-048D-28FC29FE8EB3}"/>
              </a:ext>
            </a:extLst>
          </p:cNvPr>
          <p:cNvSpPr/>
          <p:nvPr/>
        </p:nvSpPr>
        <p:spPr bwMode="white">
          <a:xfrm>
            <a:off x="4727848" y="3212976"/>
            <a:ext cx="3528392" cy="62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9E565B5-63DD-F29E-3424-925B11D60533}"/>
              </a:ext>
            </a:extLst>
          </p:cNvPr>
          <p:cNvSpPr/>
          <p:nvPr/>
        </p:nvSpPr>
        <p:spPr bwMode="white">
          <a:xfrm>
            <a:off x="681904" y="4316823"/>
            <a:ext cx="1847619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131FAE9-805F-2A5F-1CAA-7836AEFC019A}"/>
              </a:ext>
            </a:extLst>
          </p:cNvPr>
          <p:cNvSpPr/>
          <p:nvPr/>
        </p:nvSpPr>
        <p:spPr bwMode="white">
          <a:xfrm>
            <a:off x="4727848" y="4221088"/>
            <a:ext cx="2592288" cy="62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364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353BBE-CC5B-A537-1DA0-A54E3D4ED7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891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226ABB-3980-31EE-73C8-F877197A0A7D}"/>
              </a:ext>
            </a:extLst>
          </p:cNvPr>
          <p:cNvSpPr/>
          <p:nvPr/>
        </p:nvSpPr>
        <p:spPr bwMode="white">
          <a:xfrm>
            <a:off x="1836100" y="4294568"/>
            <a:ext cx="1697265" cy="270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05E5C5-2441-3479-855B-94E82CDA8D86}"/>
              </a:ext>
            </a:extLst>
          </p:cNvPr>
          <p:cNvSpPr/>
          <p:nvPr/>
        </p:nvSpPr>
        <p:spPr bwMode="white">
          <a:xfrm>
            <a:off x="1545518" y="4974935"/>
            <a:ext cx="2357680" cy="3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55EB21-8207-22F4-3E6C-08FA5DCA5690}"/>
              </a:ext>
            </a:extLst>
          </p:cNvPr>
          <p:cNvSpPr/>
          <p:nvPr/>
        </p:nvSpPr>
        <p:spPr bwMode="white">
          <a:xfrm>
            <a:off x="1545518" y="5833651"/>
            <a:ext cx="257561" cy="33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BBCAC0C-8FD0-EAA8-42A7-2B32CE49FD32}"/>
              </a:ext>
            </a:extLst>
          </p:cNvPr>
          <p:cNvSpPr/>
          <p:nvPr/>
        </p:nvSpPr>
        <p:spPr bwMode="white">
          <a:xfrm>
            <a:off x="1545518" y="5648697"/>
            <a:ext cx="1756702" cy="36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53FD909-4117-D5C2-27B3-D7B402B074AA}"/>
              </a:ext>
            </a:extLst>
          </p:cNvPr>
          <p:cNvSpPr/>
          <p:nvPr/>
        </p:nvSpPr>
        <p:spPr bwMode="white">
          <a:xfrm>
            <a:off x="1479476" y="6342275"/>
            <a:ext cx="6082417" cy="356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7661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1271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2023-07-19T12:53:05Z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